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2" r:id="rId7"/>
    <p:sldId id="281" r:id="rId8"/>
    <p:sldId id="260" r:id="rId9"/>
    <p:sldId id="261" r:id="rId10"/>
    <p:sldId id="268" r:id="rId11"/>
    <p:sldId id="271" r:id="rId12"/>
    <p:sldId id="263" r:id="rId13"/>
    <p:sldId id="290" r:id="rId14"/>
    <p:sldId id="267" r:id="rId15"/>
    <p:sldId id="291" r:id="rId16"/>
    <p:sldId id="292" r:id="rId17"/>
    <p:sldId id="289" r:id="rId18"/>
    <p:sldId id="282" r:id="rId19"/>
    <p:sldId id="280" r:id="rId20"/>
    <p:sldId id="286" r:id="rId21"/>
    <p:sldId id="293" r:id="rId22"/>
    <p:sldId id="273" r:id="rId23"/>
    <p:sldId id="277" r:id="rId24"/>
    <p:sldId id="270" r:id="rId25"/>
    <p:sldId id="279" r:id="rId26"/>
    <p:sldId id="275" r:id="rId27"/>
    <p:sldId id="274" r:id="rId28"/>
    <p:sldId id="264" r:id="rId29"/>
    <p:sldId id="284" r:id="rId30"/>
    <p:sldId id="285" r:id="rId31"/>
    <p:sldId id="283" r:id="rId32"/>
    <p:sldId id="272" r:id="rId33"/>
    <p:sldId id="287" r:id="rId34"/>
    <p:sldId id="28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A51E-8E08-4A0E-861B-50F54F2D358E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CC0C-C511-45C0-9874-13856704FE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A51E-8E08-4A0E-861B-50F54F2D358E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CC0C-C511-45C0-9874-13856704FE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A51E-8E08-4A0E-861B-50F54F2D358E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CC0C-C511-45C0-9874-13856704FE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A51E-8E08-4A0E-861B-50F54F2D358E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CC0C-C511-45C0-9874-13856704FE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A51E-8E08-4A0E-861B-50F54F2D358E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CC0C-C511-45C0-9874-13856704FE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A51E-8E08-4A0E-861B-50F54F2D358E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CC0C-C511-45C0-9874-13856704FE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A51E-8E08-4A0E-861B-50F54F2D358E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CC0C-C511-45C0-9874-13856704FE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A51E-8E08-4A0E-861B-50F54F2D358E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CC0C-C511-45C0-9874-13856704FE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A51E-8E08-4A0E-861B-50F54F2D358E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CC0C-C511-45C0-9874-13856704FE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A51E-8E08-4A0E-861B-50F54F2D358E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CC0C-C511-45C0-9874-13856704FE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A51E-8E08-4A0E-861B-50F54F2D358E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CC0C-C511-45C0-9874-13856704FE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6A51E-8E08-4A0E-861B-50F54F2D358E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4CC0C-C511-45C0-9874-13856704FE3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14434"/>
            <a:ext cx="9358346" cy="687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203707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428605"/>
            <a:ext cx="8469431" cy="592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52"/>
            <a:ext cx="7858180" cy="656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1"/>
            <a:ext cx="840234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405576" cy="593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428604"/>
            <a:ext cx="5268618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кристина работа\могилев фото 2025\IMG_7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500042"/>
            <a:ext cx="8572561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7958166" cy="636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76F10D-B389-9C19-12B1-48BBD27A16DC}"/>
              </a:ext>
            </a:extLst>
          </p:cNvPr>
          <p:cNvSpPr txBox="1"/>
          <p:nvPr/>
        </p:nvSpPr>
        <p:spPr>
          <a:xfrm>
            <a:off x="4643438" y="6349408"/>
            <a:ext cx="122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4500 мм</a:t>
            </a:r>
            <a:endParaRPr lang="ru-BY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B761BF-99FA-922A-59F0-5F12CBCF7AE8}"/>
              </a:ext>
            </a:extLst>
          </p:cNvPr>
          <p:cNvSpPr txBox="1"/>
          <p:nvPr/>
        </p:nvSpPr>
        <p:spPr>
          <a:xfrm>
            <a:off x="6012160" y="4470475"/>
            <a:ext cx="461665" cy="120032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dirty="0"/>
              <a:t>2800 мм</a:t>
            </a:r>
            <a:endParaRPr lang="ru-BY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0173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777309" cy="593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8215524" cy="481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072494" cy="62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571480"/>
            <a:ext cx="5572131" cy="585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486794" cy="605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" y="752475"/>
            <a:ext cx="76581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28" y="928670"/>
            <a:ext cx="892822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285729"/>
            <a:ext cx="870298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8752443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85786" y="5786454"/>
            <a:ext cx="228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3200х865( один флаг)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866643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85786" y="5786454"/>
            <a:ext cx="228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3200х865( один флаг)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5786454"/>
            <a:ext cx="228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3200х865( один флаг)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85794"/>
            <a:ext cx="7072362" cy="495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429684" cy="630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85918" y="5786454"/>
            <a:ext cx="228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3200х865( один флаг)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572560" cy="597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429684" cy="597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429256" y="6357958"/>
            <a:ext cx="228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3200х865( один флаг)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40947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375" y="253190"/>
            <a:ext cx="7925249" cy="611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D9A6E9-5407-C9E5-FE69-962A6DB345D3}"/>
              </a:ext>
            </a:extLst>
          </p:cNvPr>
          <p:cNvSpPr txBox="1"/>
          <p:nvPr/>
        </p:nvSpPr>
        <p:spPr>
          <a:xfrm>
            <a:off x="8501090" y="1772816"/>
            <a:ext cx="461665" cy="92429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dirty="0"/>
              <a:t>3000 мм</a:t>
            </a:r>
            <a:endParaRPr lang="ru-B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70950-1C98-2534-B28E-E607DC3CCC9C}"/>
              </a:ext>
            </a:extLst>
          </p:cNvPr>
          <p:cNvSpPr txBox="1"/>
          <p:nvPr/>
        </p:nvSpPr>
        <p:spPr>
          <a:xfrm>
            <a:off x="6372200" y="582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3270 мм</a:t>
            </a:r>
            <a:endParaRPr lang="ru-BY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72FD0-D94D-A604-91CB-8A608050E3A4}"/>
              </a:ext>
            </a:extLst>
          </p:cNvPr>
          <p:cNvSpPr txBox="1"/>
          <p:nvPr/>
        </p:nvSpPr>
        <p:spPr>
          <a:xfrm rot="20155977" flipH="1">
            <a:off x="5646393" y="3084373"/>
            <a:ext cx="197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Толщина 200 мм</a:t>
            </a:r>
            <a:endParaRPr lang="ru-BY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8001056" cy="630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8001056" cy="592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628957" cy="578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38671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926" y="428604"/>
            <a:ext cx="8179224" cy="569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593963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572560" cy="597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52"/>
            <a:ext cx="8143932" cy="633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36</Words>
  <Application>Microsoft Office PowerPoint</Application>
  <PresentationFormat>Экран (4:3)</PresentationFormat>
  <Paragraphs>10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pb303</dc:creator>
  <cp:lastModifiedBy>Гурченко Марина Григорьевна</cp:lastModifiedBy>
  <cp:revision>31</cp:revision>
  <dcterms:created xsi:type="dcterms:W3CDTF">2026-03-12T12:11:43Z</dcterms:created>
  <dcterms:modified xsi:type="dcterms:W3CDTF">2026-03-25T07:01:35Z</dcterms:modified>
</cp:coreProperties>
</file>