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310" r:id="rId3"/>
    <p:sldId id="311" r:id="rId4"/>
    <p:sldId id="312" r:id="rId5"/>
    <p:sldId id="313" r:id="rId6"/>
    <p:sldId id="314" r:id="rId7"/>
    <p:sldId id="315" r:id="rId8"/>
    <p:sldId id="316" r:id="rId9"/>
    <p:sldId id="282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23133-3853-4089-B245-D8CF36052549}" type="datetimeFigureOut">
              <a:rPr lang="ru-RU" smtClean="0"/>
              <a:pPr/>
              <a:t>17.04.2026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A73EC-52CC-42AE-A52D-DE4D87ECC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23133-3853-4089-B245-D8CF36052549}" type="datetimeFigureOut">
              <a:rPr lang="ru-RU" smtClean="0"/>
              <a:pPr/>
              <a:t>17.04.2026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A73EC-52CC-42AE-A52D-DE4D87ECC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23133-3853-4089-B245-D8CF36052549}" type="datetimeFigureOut">
              <a:rPr lang="ru-RU" smtClean="0"/>
              <a:pPr/>
              <a:t>17.04.2026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A73EC-52CC-42AE-A52D-DE4D87ECC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23133-3853-4089-B245-D8CF36052549}" type="datetimeFigureOut">
              <a:rPr lang="ru-RU" smtClean="0"/>
              <a:pPr/>
              <a:t>17.04.2026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A73EC-52CC-42AE-A52D-DE4D87ECC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23133-3853-4089-B245-D8CF36052549}" type="datetimeFigureOut">
              <a:rPr lang="ru-RU" smtClean="0"/>
              <a:pPr/>
              <a:t>17.04.2026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A73EC-52CC-42AE-A52D-DE4D87ECC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23133-3853-4089-B245-D8CF36052549}" type="datetimeFigureOut">
              <a:rPr lang="ru-RU" smtClean="0"/>
              <a:pPr/>
              <a:t>17.04.2026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A73EC-52CC-42AE-A52D-DE4D87ECC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23133-3853-4089-B245-D8CF36052549}" type="datetimeFigureOut">
              <a:rPr lang="ru-RU" smtClean="0"/>
              <a:pPr/>
              <a:t>17.04.2026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A73EC-52CC-42AE-A52D-DE4D87ECC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23133-3853-4089-B245-D8CF36052549}" type="datetimeFigureOut">
              <a:rPr lang="ru-RU" smtClean="0"/>
              <a:pPr/>
              <a:t>17.04.2026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A73EC-52CC-42AE-A52D-DE4D87ECC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23133-3853-4089-B245-D8CF36052549}" type="datetimeFigureOut">
              <a:rPr lang="ru-RU" smtClean="0"/>
              <a:pPr/>
              <a:t>17.04.2026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A73EC-52CC-42AE-A52D-DE4D87ECC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23133-3853-4089-B245-D8CF36052549}" type="datetimeFigureOut">
              <a:rPr lang="ru-RU" smtClean="0"/>
              <a:pPr/>
              <a:t>17.04.2026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A73EC-52CC-42AE-A52D-DE4D87ECC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23133-3853-4089-B245-D8CF36052549}" type="datetimeFigureOut">
              <a:rPr lang="ru-RU" smtClean="0"/>
              <a:pPr/>
              <a:t>17.04.2026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A73EC-52CC-42AE-A52D-DE4D87ECC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23133-3853-4089-B245-D8CF36052549}" type="datetimeFigureOut">
              <a:rPr lang="ru-RU" smtClean="0"/>
              <a:pPr/>
              <a:t>17.04.2026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A73EC-52CC-42AE-A52D-DE4D87ECC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D0F5F0F4-0E2F-8B57-E10C-D8B6B29B7191}"/>
              </a:ext>
            </a:extLst>
          </p:cNvPr>
          <p:cNvSpPr txBox="1">
            <a:spLocks/>
          </p:cNvSpPr>
          <p:nvPr/>
        </p:nvSpPr>
        <p:spPr>
          <a:xfrm>
            <a:off x="357158" y="214290"/>
            <a:ext cx="7858180" cy="4463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</a:rPr>
              <a:t>ул.Первомайская,61, ЦУМ</a:t>
            </a:r>
          </a:p>
        </p:txBody>
      </p:sp>
      <p:pic>
        <p:nvPicPr>
          <p:cNvPr id="12" name="Рисунок 11" descr="цум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71480"/>
            <a:ext cx="8286808" cy="3019844"/>
          </a:xfrm>
          <a:prstGeom prst="rect">
            <a:avLst/>
          </a:prstGeom>
        </p:spPr>
      </p:pic>
      <p:pic>
        <p:nvPicPr>
          <p:cNvPr id="11" name="Рисунок 10" descr="3613daa47809c7a688f5134446e0790b.jpg"/>
          <p:cNvPicPr>
            <a:picLocks noChangeAspect="1"/>
          </p:cNvPicPr>
          <p:nvPr/>
        </p:nvPicPr>
        <p:blipFill>
          <a:blip r:embed="rId4" cstate="print"/>
          <a:srcRect b="2273"/>
          <a:stretch>
            <a:fillRect/>
          </a:stretch>
        </p:blipFill>
        <p:spPr>
          <a:xfrm>
            <a:off x="6357950" y="3643313"/>
            <a:ext cx="2302106" cy="3071835"/>
          </a:xfrm>
          <a:prstGeom prst="rect">
            <a:avLst/>
          </a:prstGeom>
        </p:spPr>
      </p:pic>
      <p:pic>
        <p:nvPicPr>
          <p:cNvPr id="13" name="Рисунок 12" descr="595abd1dcc714d9ba82088d7b3702f3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28152" y="3643313"/>
            <a:ext cx="1786592" cy="3071835"/>
          </a:xfrm>
          <a:prstGeom prst="rect">
            <a:avLst/>
          </a:prstGeom>
        </p:spPr>
      </p:pic>
      <p:pic>
        <p:nvPicPr>
          <p:cNvPr id="16" name="Рисунок 15" descr="7b4026008aea3df5fdab70cd877b8317.jpg"/>
          <p:cNvPicPr>
            <a:picLocks noChangeAspect="1"/>
          </p:cNvPicPr>
          <p:nvPr/>
        </p:nvPicPr>
        <p:blipFill>
          <a:blip r:embed="rId6"/>
          <a:srcRect b="7857"/>
          <a:stretch>
            <a:fillRect/>
          </a:stretch>
        </p:blipFill>
        <p:spPr>
          <a:xfrm>
            <a:off x="3786182" y="3643314"/>
            <a:ext cx="2500330" cy="307183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D0F5F0F4-0E2F-8B57-E10C-D8B6B29B7191}"/>
              </a:ext>
            </a:extLst>
          </p:cNvPr>
          <p:cNvSpPr txBox="1">
            <a:spLocks/>
          </p:cNvSpPr>
          <p:nvPr/>
        </p:nvSpPr>
        <p:spPr>
          <a:xfrm>
            <a:off x="571472" y="285728"/>
            <a:ext cx="7858180" cy="4463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</a:rPr>
              <a:t>Оформление входной группы объектов торговли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D0F5F0F4-0E2F-8B57-E10C-D8B6B29B7191}"/>
              </a:ext>
            </a:extLst>
          </p:cNvPr>
          <p:cNvSpPr txBox="1">
            <a:spLocks/>
          </p:cNvSpPr>
          <p:nvPr/>
        </p:nvSpPr>
        <p:spPr>
          <a:xfrm>
            <a:off x="571472" y="571480"/>
            <a:ext cx="1785950" cy="3571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</a:rPr>
              <a:t>Ул.Ленинская</a:t>
            </a:r>
          </a:p>
        </p:txBody>
      </p:sp>
      <p:pic>
        <p:nvPicPr>
          <p:cNvPr id="54274" name="Picture 2" descr="\\Pb303-4\ПИСЬМА\цветочные вазон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5" y="285728"/>
            <a:ext cx="8121947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D0F5F0F4-0E2F-8B57-E10C-D8B6B29B7191}"/>
              </a:ext>
            </a:extLst>
          </p:cNvPr>
          <p:cNvSpPr txBox="1">
            <a:spLocks/>
          </p:cNvSpPr>
          <p:nvPr/>
        </p:nvSpPr>
        <p:spPr>
          <a:xfrm>
            <a:off x="571472" y="285728"/>
            <a:ext cx="7858180" cy="4463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</a:rPr>
              <a:t>Образец оформления входной группы объектов торговли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D0F5F0F4-0E2F-8B57-E10C-D8B6B29B7191}"/>
              </a:ext>
            </a:extLst>
          </p:cNvPr>
          <p:cNvSpPr txBox="1">
            <a:spLocks/>
          </p:cNvSpPr>
          <p:nvPr/>
        </p:nvSpPr>
        <p:spPr>
          <a:xfrm>
            <a:off x="571472" y="571480"/>
            <a:ext cx="1785950" cy="3571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</a:rPr>
              <a:t>Ул.Первомайская</a:t>
            </a:r>
          </a:p>
        </p:txBody>
      </p:sp>
      <p:pic>
        <p:nvPicPr>
          <p:cNvPr id="7170" name="Picture 2" descr="C:\Users\pb303\Desktop\изображение_viber_2026-04-13_14-44-35-685.jpg"/>
          <p:cNvPicPr>
            <a:picLocks noChangeAspect="1" noChangeArrowheads="1"/>
          </p:cNvPicPr>
          <p:nvPr/>
        </p:nvPicPr>
        <p:blipFill>
          <a:blip r:embed="rId3"/>
          <a:srcRect t="10294"/>
          <a:stretch>
            <a:fillRect/>
          </a:stretch>
        </p:blipFill>
        <p:spPr bwMode="auto">
          <a:xfrm>
            <a:off x="500034" y="1214422"/>
            <a:ext cx="3643338" cy="4357718"/>
          </a:xfrm>
          <a:prstGeom prst="rect">
            <a:avLst/>
          </a:prstGeom>
          <a:noFill/>
        </p:spPr>
      </p:pic>
      <p:pic>
        <p:nvPicPr>
          <p:cNvPr id="5" name="Picture 2" descr="C:\Users\pb303\Downloads\12-Picsart-BackgroundRemo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786190"/>
            <a:ext cx="714380" cy="822092"/>
          </a:xfrm>
          <a:prstGeom prst="rect">
            <a:avLst/>
          </a:prstGeom>
          <a:noFill/>
        </p:spPr>
      </p:pic>
      <p:pic>
        <p:nvPicPr>
          <p:cNvPr id="7" name="Picture 2" descr="C:\Users\pb303\Downloads\12-Picsart-BackgroundRemo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714752"/>
            <a:ext cx="1000132" cy="1150929"/>
          </a:xfrm>
          <a:prstGeom prst="rect">
            <a:avLst/>
          </a:prstGeom>
          <a:noFill/>
        </p:spPr>
      </p:pic>
      <p:pic>
        <p:nvPicPr>
          <p:cNvPr id="9" name="Рисунок 8" descr="цветы.png"/>
          <p:cNvPicPr>
            <a:picLocks noChangeAspect="1"/>
          </p:cNvPicPr>
          <p:nvPr/>
        </p:nvPicPr>
        <p:blipFill>
          <a:blip r:embed="rId6" cstate="print"/>
          <a:srcRect b="74010"/>
          <a:stretch>
            <a:fillRect/>
          </a:stretch>
        </p:blipFill>
        <p:spPr>
          <a:xfrm rot="21306294">
            <a:off x="1800390" y="2404923"/>
            <a:ext cx="1129722" cy="387503"/>
          </a:xfrm>
          <a:prstGeom prst="rect">
            <a:avLst/>
          </a:prstGeom>
        </p:spPr>
      </p:pic>
      <p:pic>
        <p:nvPicPr>
          <p:cNvPr id="7172" name="Picture 4" descr="C:\Users\pb303\Downloads\изображение_2026-04-13_144701078-Picsart-BackgroundRemover.png"/>
          <p:cNvPicPr>
            <a:picLocks noChangeAspect="1" noChangeArrowheads="1"/>
          </p:cNvPicPr>
          <p:nvPr/>
        </p:nvPicPr>
        <p:blipFill>
          <a:blip r:embed="rId7" cstate="print"/>
          <a:srcRect r="87651"/>
          <a:stretch>
            <a:fillRect/>
          </a:stretch>
        </p:blipFill>
        <p:spPr bwMode="auto">
          <a:xfrm>
            <a:off x="1714480" y="2500306"/>
            <a:ext cx="474018" cy="1857388"/>
          </a:xfrm>
          <a:prstGeom prst="rect">
            <a:avLst/>
          </a:prstGeom>
          <a:noFill/>
        </p:spPr>
      </p:pic>
      <p:pic>
        <p:nvPicPr>
          <p:cNvPr id="11" name="Picture 4" descr="C:\Users\pb303\Downloads\изображение_2026-04-13_144701078-Picsart-BackgroundRemover.png"/>
          <p:cNvPicPr>
            <a:picLocks noChangeAspect="1" noChangeArrowheads="1"/>
          </p:cNvPicPr>
          <p:nvPr/>
        </p:nvPicPr>
        <p:blipFill>
          <a:blip r:embed="rId7" cstate="print"/>
          <a:srcRect r="87651"/>
          <a:stretch>
            <a:fillRect/>
          </a:stretch>
        </p:blipFill>
        <p:spPr bwMode="auto">
          <a:xfrm flipH="1">
            <a:off x="2714612" y="2500306"/>
            <a:ext cx="474018" cy="1857388"/>
          </a:xfrm>
          <a:prstGeom prst="rect">
            <a:avLst/>
          </a:prstGeom>
          <a:noFill/>
        </p:spPr>
      </p:pic>
      <p:pic>
        <p:nvPicPr>
          <p:cNvPr id="12" name="Рисунок 11" descr="изображение_viber_2026-04-13_14-53-36-835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4810" y="1214422"/>
            <a:ext cx="4381531" cy="3286148"/>
          </a:xfrm>
          <a:prstGeom prst="rect">
            <a:avLst/>
          </a:prstGeom>
        </p:spPr>
      </p:pic>
      <p:pic>
        <p:nvPicPr>
          <p:cNvPr id="16" name="Picture 4" descr="C:\Users\pb303\Downloads\изображение_2026-04-13_144701078-Picsart-BackgroundRemover.png"/>
          <p:cNvPicPr>
            <a:picLocks noChangeAspect="1" noChangeArrowheads="1"/>
          </p:cNvPicPr>
          <p:nvPr/>
        </p:nvPicPr>
        <p:blipFill>
          <a:blip r:embed="rId9" cstate="print"/>
          <a:srcRect r="87651"/>
          <a:stretch>
            <a:fillRect/>
          </a:stretch>
        </p:blipFill>
        <p:spPr bwMode="auto">
          <a:xfrm flipH="1">
            <a:off x="6643702" y="1785926"/>
            <a:ext cx="714380" cy="2643206"/>
          </a:xfrm>
          <a:prstGeom prst="rect">
            <a:avLst/>
          </a:prstGeom>
          <a:noFill/>
        </p:spPr>
      </p:pic>
      <p:pic>
        <p:nvPicPr>
          <p:cNvPr id="15" name="Рисунок 14" descr="цветы.png"/>
          <p:cNvPicPr>
            <a:picLocks noChangeAspect="1"/>
          </p:cNvPicPr>
          <p:nvPr/>
        </p:nvPicPr>
        <p:blipFill>
          <a:blip r:embed="rId10" cstate="print"/>
          <a:srcRect b="74010"/>
          <a:stretch>
            <a:fillRect/>
          </a:stretch>
        </p:blipFill>
        <p:spPr>
          <a:xfrm rot="157916">
            <a:off x="5357818" y="1500174"/>
            <a:ext cx="1735963" cy="595448"/>
          </a:xfrm>
          <a:prstGeom prst="rect">
            <a:avLst/>
          </a:prstGeom>
        </p:spPr>
      </p:pic>
      <p:pic>
        <p:nvPicPr>
          <p:cNvPr id="14" name="Picture 2" descr="C:\Users\pb303\Downloads\12-Picsart-BackgroundRemover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6643702" y="3429000"/>
            <a:ext cx="938054" cy="1079491"/>
          </a:xfrm>
          <a:prstGeom prst="rect">
            <a:avLst/>
          </a:prstGeom>
          <a:noFill/>
        </p:spPr>
      </p:pic>
      <p:pic>
        <p:nvPicPr>
          <p:cNvPr id="17" name="Picture 4" descr="C:\Users\pb303\Downloads\изображение_2026-04-13_144701078-Picsart-BackgroundRemover.png"/>
          <p:cNvPicPr>
            <a:picLocks noChangeAspect="1" noChangeArrowheads="1"/>
          </p:cNvPicPr>
          <p:nvPr/>
        </p:nvPicPr>
        <p:blipFill>
          <a:blip r:embed="rId9" cstate="print"/>
          <a:srcRect r="87651"/>
          <a:stretch>
            <a:fillRect/>
          </a:stretch>
        </p:blipFill>
        <p:spPr bwMode="auto">
          <a:xfrm>
            <a:off x="5143504" y="1785926"/>
            <a:ext cx="714380" cy="2643206"/>
          </a:xfrm>
          <a:prstGeom prst="rect">
            <a:avLst/>
          </a:prstGeom>
          <a:noFill/>
        </p:spPr>
      </p:pic>
      <p:pic>
        <p:nvPicPr>
          <p:cNvPr id="18" name="Picture 2" descr="C:\Users\pb303\Downloads\12-Picsart-BackgroundRemover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14942" y="3429000"/>
            <a:ext cx="938054" cy="1079491"/>
          </a:xfrm>
          <a:prstGeom prst="rect">
            <a:avLst/>
          </a:prstGeom>
          <a:noFill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/>
          <a:srcRect l="2547" t="3571" r="50759" b="1786"/>
          <a:stretch>
            <a:fillRect/>
          </a:stretch>
        </p:blipFill>
        <p:spPr bwMode="auto">
          <a:xfrm>
            <a:off x="4214810" y="4572008"/>
            <a:ext cx="2214578" cy="213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3"/>
          <a:srcRect l="11607" r="53572" b="49142"/>
          <a:stretch>
            <a:fillRect/>
          </a:stretch>
        </p:blipFill>
        <p:spPr bwMode="auto">
          <a:xfrm>
            <a:off x="6429388" y="4572008"/>
            <a:ext cx="214314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D0F5F0F4-0E2F-8B57-E10C-D8B6B29B7191}"/>
              </a:ext>
            </a:extLst>
          </p:cNvPr>
          <p:cNvSpPr txBox="1">
            <a:spLocks/>
          </p:cNvSpPr>
          <p:nvPr/>
        </p:nvSpPr>
        <p:spPr>
          <a:xfrm>
            <a:off x="571472" y="285728"/>
            <a:ext cx="7858180" cy="4463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</a:rPr>
              <a:t>Образец оформления входной группы объектов торговли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D0F5F0F4-0E2F-8B57-E10C-D8B6B29B7191}"/>
              </a:ext>
            </a:extLst>
          </p:cNvPr>
          <p:cNvSpPr txBox="1">
            <a:spLocks/>
          </p:cNvSpPr>
          <p:nvPr/>
        </p:nvSpPr>
        <p:spPr>
          <a:xfrm>
            <a:off x="571472" y="571480"/>
            <a:ext cx="3429024" cy="3571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</a:rPr>
              <a:t>Ул.Ленинская, 41, ТЦ «Алиса»</a:t>
            </a:r>
          </a:p>
        </p:txBody>
      </p:sp>
      <p:pic>
        <p:nvPicPr>
          <p:cNvPr id="8197" name="Picture 5" descr="D:\1000079518.jpg"/>
          <p:cNvPicPr>
            <a:picLocks noChangeAspect="1" noChangeArrowheads="1"/>
          </p:cNvPicPr>
          <p:nvPr/>
        </p:nvPicPr>
        <p:blipFill>
          <a:blip r:embed="rId3" cstate="print"/>
          <a:srcRect b="14815"/>
          <a:stretch>
            <a:fillRect/>
          </a:stretch>
        </p:blipFill>
        <p:spPr bwMode="auto">
          <a:xfrm>
            <a:off x="571472" y="1000108"/>
            <a:ext cx="7715304" cy="4929222"/>
          </a:xfrm>
          <a:prstGeom prst="rect">
            <a:avLst/>
          </a:prstGeom>
          <a:noFill/>
        </p:spPr>
      </p:pic>
      <p:pic>
        <p:nvPicPr>
          <p:cNvPr id="8198" name="Picture 6" descr="C:\Users\pb303\Downloads\изображение_2026-04-13_151651762-Picsart-BackgroundRemo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643182"/>
            <a:ext cx="2286016" cy="2464610"/>
          </a:xfrm>
          <a:prstGeom prst="rect">
            <a:avLst/>
          </a:prstGeom>
          <a:noFill/>
        </p:spPr>
      </p:pic>
      <p:pic>
        <p:nvPicPr>
          <p:cNvPr id="8199" name="Picture 7" descr="C:\Users\pb303\Downloads\ук-Photoroo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3643314"/>
            <a:ext cx="1000132" cy="8901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D0F5F0F4-0E2F-8B57-E10C-D8B6B29B7191}"/>
              </a:ext>
            </a:extLst>
          </p:cNvPr>
          <p:cNvSpPr txBox="1">
            <a:spLocks/>
          </p:cNvSpPr>
          <p:nvPr/>
        </p:nvSpPr>
        <p:spPr>
          <a:xfrm>
            <a:off x="571472" y="285728"/>
            <a:ext cx="7858180" cy="4463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</a:rPr>
              <a:t>Образец оформления входной группы объектов торговли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D0F5F0F4-0E2F-8B57-E10C-D8B6B29B7191}"/>
              </a:ext>
            </a:extLst>
          </p:cNvPr>
          <p:cNvSpPr txBox="1">
            <a:spLocks/>
          </p:cNvSpPr>
          <p:nvPr/>
        </p:nvSpPr>
        <p:spPr>
          <a:xfrm>
            <a:off x="571472" y="571480"/>
            <a:ext cx="3429024" cy="3571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</a:rPr>
              <a:t>Ул.Ленинская, 16</a:t>
            </a:r>
          </a:p>
        </p:txBody>
      </p:sp>
      <p:pic>
        <p:nvPicPr>
          <p:cNvPr id="58370" name="Picture 2" descr="\\Pb303-4\ПИСЬМА\входная группа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928670"/>
            <a:ext cx="7072362" cy="53033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D0F5F0F4-0E2F-8B57-E10C-D8B6B29B7191}"/>
              </a:ext>
            </a:extLst>
          </p:cNvPr>
          <p:cNvSpPr txBox="1">
            <a:spLocks/>
          </p:cNvSpPr>
          <p:nvPr/>
        </p:nvSpPr>
        <p:spPr>
          <a:xfrm>
            <a:off x="571472" y="285728"/>
            <a:ext cx="7858180" cy="4463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</a:rPr>
              <a:t>Образец оформления входной группы объектов торговли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D0F5F0F4-0E2F-8B57-E10C-D8B6B29B7191}"/>
              </a:ext>
            </a:extLst>
          </p:cNvPr>
          <p:cNvSpPr txBox="1">
            <a:spLocks/>
          </p:cNvSpPr>
          <p:nvPr/>
        </p:nvSpPr>
        <p:spPr>
          <a:xfrm>
            <a:off x="571472" y="571480"/>
            <a:ext cx="3429024" cy="3571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</a:rPr>
              <a:t>Ул.Буденного, 13</a:t>
            </a:r>
          </a:p>
        </p:txBody>
      </p:sp>
      <p:pic>
        <p:nvPicPr>
          <p:cNvPr id="59394" name="Picture 2" descr="\\Pb303-4\ПИСЬМА\входная группа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071546"/>
            <a:ext cx="7929618" cy="4683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D0F5F0F4-0E2F-8B57-E10C-D8B6B29B7191}"/>
              </a:ext>
            </a:extLst>
          </p:cNvPr>
          <p:cNvSpPr txBox="1">
            <a:spLocks/>
          </p:cNvSpPr>
          <p:nvPr/>
        </p:nvSpPr>
        <p:spPr>
          <a:xfrm>
            <a:off x="571472" y="285728"/>
            <a:ext cx="7858180" cy="4463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</a:rPr>
              <a:t>Образец оформления входной группы объектов торговли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D0F5F0F4-0E2F-8B57-E10C-D8B6B29B7191}"/>
              </a:ext>
            </a:extLst>
          </p:cNvPr>
          <p:cNvSpPr txBox="1">
            <a:spLocks/>
          </p:cNvSpPr>
          <p:nvPr/>
        </p:nvSpPr>
        <p:spPr>
          <a:xfrm>
            <a:off x="571472" y="571480"/>
            <a:ext cx="3429024" cy="3571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</a:rPr>
              <a:t>ул.Ленинская, 32</a:t>
            </a:r>
          </a:p>
        </p:txBody>
      </p:sp>
      <p:pic>
        <p:nvPicPr>
          <p:cNvPr id="5" name="Рисунок 4" descr="изображение_viber_2026-04-14_09-49-29-1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000108"/>
            <a:ext cx="6286543" cy="4714908"/>
          </a:xfrm>
          <a:prstGeom prst="rect">
            <a:avLst/>
          </a:prstGeom>
        </p:spPr>
      </p:pic>
      <p:pic>
        <p:nvPicPr>
          <p:cNvPr id="1026" name="Picture 2" descr="C:\Users\pb303\Downloads\image_177614954609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2143116"/>
            <a:ext cx="1162724" cy="2442187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1000108"/>
            <a:ext cx="2341751" cy="3514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C:\Users\pb303\Downloads\image_177614954609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071678"/>
            <a:ext cx="1162724" cy="24421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D0F5F0F4-0E2F-8B57-E10C-D8B6B29B7191}"/>
              </a:ext>
            </a:extLst>
          </p:cNvPr>
          <p:cNvSpPr txBox="1">
            <a:spLocks/>
          </p:cNvSpPr>
          <p:nvPr/>
        </p:nvSpPr>
        <p:spPr>
          <a:xfrm>
            <a:off x="571472" y="285728"/>
            <a:ext cx="7858180" cy="4463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</a:rPr>
              <a:t>Образец оформления входной группы объектов торговли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D0F5F0F4-0E2F-8B57-E10C-D8B6B29B7191}"/>
              </a:ext>
            </a:extLst>
          </p:cNvPr>
          <p:cNvSpPr txBox="1">
            <a:spLocks/>
          </p:cNvSpPr>
          <p:nvPr/>
        </p:nvSpPr>
        <p:spPr>
          <a:xfrm>
            <a:off x="571472" y="571480"/>
            <a:ext cx="3429024" cy="3571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</a:rPr>
              <a:t>ул.Первомайская, 22, ТЦ «Гранд»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2648" r="6407"/>
          <a:stretch>
            <a:fillRect/>
          </a:stretch>
        </p:blipFill>
        <p:spPr bwMode="auto">
          <a:xfrm>
            <a:off x="7072330" y="1000108"/>
            <a:ext cx="1571636" cy="344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D:\5284b360efb31e1ceaee1394ed014e28.jpg"/>
          <p:cNvPicPr>
            <a:picLocks noChangeAspect="1" noChangeArrowheads="1"/>
          </p:cNvPicPr>
          <p:nvPr/>
        </p:nvPicPr>
        <p:blipFill>
          <a:blip r:embed="rId4"/>
          <a:srcRect t="8723" b="10033"/>
          <a:stretch>
            <a:fillRect/>
          </a:stretch>
        </p:blipFill>
        <p:spPr bwMode="auto">
          <a:xfrm>
            <a:off x="7072330" y="4500570"/>
            <a:ext cx="1580590" cy="2039509"/>
          </a:xfrm>
          <a:prstGeom prst="rect">
            <a:avLst/>
          </a:prstGeom>
          <a:noFill/>
        </p:spPr>
      </p:pic>
      <p:pic>
        <p:nvPicPr>
          <p:cNvPr id="2052" name="Picture 4" descr="D:\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19" y="1000108"/>
            <a:ext cx="6728675" cy="3786214"/>
          </a:xfrm>
          <a:prstGeom prst="rect">
            <a:avLst/>
          </a:prstGeom>
          <a:noFill/>
        </p:spPr>
      </p:pic>
      <p:pic>
        <p:nvPicPr>
          <p:cNvPr id="7" name="Рисунок 6" descr="705717d98e15bede0777a2b88969f69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3549334"/>
            <a:ext cx="1785950" cy="317394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D0F5F0F4-0E2F-8B57-E10C-D8B6B29B7191}"/>
              </a:ext>
            </a:extLst>
          </p:cNvPr>
          <p:cNvSpPr txBox="1">
            <a:spLocks/>
          </p:cNvSpPr>
          <p:nvPr/>
        </p:nvSpPr>
        <p:spPr>
          <a:xfrm>
            <a:off x="428596" y="285728"/>
            <a:ext cx="7858180" cy="4463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</a:rPr>
              <a:t>Предложения по цветочному оформлению входных групп объектов торговли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785794"/>
            <a:ext cx="8001056" cy="547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</TotalTime>
  <Words>97</Words>
  <Application>Microsoft Office PowerPoint</Application>
  <PresentationFormat>Экран (4:3)</PresentationFormat>
  <Paragraphs>16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Концепция оформления г.Могилева  к празднику «День города». Малые архитектурные формы.  Арт-объекты.  Витрины торговых объектов.</dc:title>
  <dc:creator>pb303</dc:creator>
  <cp:lastModifiedBy>Гурченко Марина Григорьевна</cp:lastModifiedBy>
  <cp:revision>168</cp:revision>
  <dcterms:created xsi:type="dcterms:W3CDTF">2026-03-31T05:44:41Z</dcterms:created>
  <dcterms:modified xsi:type="dcterms:W3CDTF">2026-04-17T06:09:55Z</dcterms:modified>
</cp:coreProperties>
</file>