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349" r:id="rId4"/>
    <p:sldId id="350" r:id="rId5"/>
    <p:sldId id="341" r:id="rId6"/>
    <p:sldId id="343" r:id="rId7"/>
    <p:sldId id="291" r:id="rId8"/>
    <p:sldId id="292" r:id="rId9"/>
    <p:sldId id="293" r:id="rId10"/>
  </p:sldIdLst>
  <p:sldSz cx="9906000" cy="6858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1470" y="108"/>
      </p:cViewPr>
      <p:guideLst>
        <p:guide orient="horz" pos="2160"/>
        <p:guide pos="30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D5A94F1-0685-4AFB-87D2-26A6BA08F389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750888"/>
            <a:ext cx="54276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AE8E90C-9353-461A-9EBF-422797AE90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8E90C-9353-461A-9EBF-422797AE903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40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49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300"/>
            </a:lvl3pPr>
            <a:lvl4pPr marL="1371600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1419" tIns="45709" rIns="91419" bIns="4570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19" tIns="45709" rIns="91419" bIns="4570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19" tIns="45709" rIns="91419" bIns="4570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5FF66-1186-440A-80EB-33E8693531C2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1419" tIns="45709" rIns="91419" bIns="4570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1419" tIns="45709" rIns="91419" bIns="4570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11EB-AA6E-4C44-9C3D-283307583B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2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-1160900" y="1857364"/>
            <a:ext cx="12382587" cy="3643339"/>
          </a:xfrm>
        </p:spPr>
        <p:txBody>
          <a:bodyPr>
            <a:noAutofit/>
          </a:bodyPr>
          <a:lstStyle/>
          <a:p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Adam Script Light"/>
                <a:cs typeface="Adam Script Light"/>
                <a:sym typeface="Adam Script Light"/>
              </a:rPr>
              <a:t>Новогоднее</a:t>
            </a:r>
            <a:br>
              <a:rPr lang="ru-RU" sz="7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Adam Script Light"/>
                <a:cs typeface="Adam Script Light"/>
                <a:sym typeface="Adam Script Light"/>
              </a:rPr>
            </a:b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Adam Script Light"/>
                <a:cs typeface="Adam Script Light"/>
                <a:sym typeface="Adam Script Light"/>
              </a:rPr>
              <a:t> световое оформление </a:t>
            </a:r>
            <a:br>
              <a:rPr lang="ru-RU" sz="7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Adam Script Light"/>
                <a:cs typeface="Adam Script Light"/>
                <a:sym typeface="Adam Script Light"/>
              </a:rPr>
            </a:b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Adam Script Light"/>
                <a:cs typeface="Adam Script Light"/>
                <a:sym typeface="Adam Script Light"/>
              </a:rPr>
              <a:t>г.Могилева </a:t>
            </a:r>
            <a:br>
              <a:rPr lang="ru-RU" sz="7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Adam Script Light"/>
                <a:cs typeface="Adam Script Light"/>
                <a:sym typeface="Adam Script Light"/>
              </a:rPr>
            </a:br>
            <a:r>
              <a:rPr lang="ru-RU" sz="72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Adam Script Light"/>
                <a:cs typeface="Adam Script Light"/>
                <a:sym typeface="Adam Script Light"/>
              </a:rPr>
              <a:t>2026-2027 г.</a:t>
            </a:r>
          </a:p>
        </p:txBody>
      </p:sp>
      <p:pic>
        <p:nvPicPr>
          <p:cNvPr id="4" name="Рисунок 3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557543">
            <a:off x="7341551" y="4295868"/>
            <a:ext cx="1976868" cy="2127283"/>
          </a:xfrm>
          <a:prstGeom prst="rect">
            <a:avLst/>
          </a:prstGeom>
        </p:spPr>
      </p:pic>
      <p:pic>
        <p:nvPicPr>
          <p:cNvPr id="5" name="Рисунок 4" descr="изображение_2026-01-08_141842695-Picsart-BackgroundRemover.png"/>
          <p:cNvPicPr>
            <a:picLocks noChangeAspect="1"/>
          </p:cNvPicPr>
          <p:nvPr/>
        </p:nvPicPr>
        <p:blipFill>
          <a:blip r:embed="rId4"/>
          <a:srcRect l="28125" t="26389" r="45312" b="25000"/>
          <a:stretch>
            <a:fillRect/>
          </a:stretch>
        </p:blipFill>
        <p:spPr>
          <a:xfrm rot="573923">
            <a:off x="351259" y="4306365"/>
            <a:ext cx="2500832" cy="23763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073191" y="17597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3" cstate="print"/>
          <a:srcRect l="28125" t="26389" r="45312" b="25000"/>
          <a:stretch>
            <a:fillRect/>
          </a:stretch>
        </p:blipFill>
        <p:spPr>
          <a:xfrm rot="20502915">
            <a:off x="8225362" y="5273793"/>
            <a:ext cx="1479128" cy="140550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28659" y="5500702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объектов торговли и общественного питания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8" name="Рисунок 7" descr="photo_2026-01-08_15-00-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41" y="500041"/>
            <a:ext cx="4891079" cy="4514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photo_2026-01-08_15-02-14.jpg"/>
          <p:cNvPicPr>
            <a:picLocks noChangeAspect="1"/>
          </p:cNvPicPr>
          <p:nvPr/>
        </p:nvPicPr>
        <p:blipFill>
          <a:blip r:embed="rId5"/>
          <a:srcRect r="6349"/>
          <a:stretch>
            <a:fillRect/>
          </a:stretch>
        </p:blipFill>
        <p:spPr>
          <a:xfrm>
            <a:off x="5185173" y="500041"/>
            <a:ext cx="4566079" cy="45005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119230" y="1714488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23910" y="5500702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объектов торговли и общественного питания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3" cstate="print"/>
          <a:srcRect l="28125" t="26389" r="45312" b="25000"/>
          <a:stretch>
            <a:fillRect/>
          </a:stretch>
        </p:blipFill>
        <p:spPr>
          <a:xfrm rot="20502915">
            <a:off x="8204323" y="5304524"/>
            <a:ext cx="1309209" cy="1244045"/>
          </a:xfrm>
          <a:prstGeom prst="rect">
            <a:avLst/>
          </a:prstGeom>
        </p:spPr>
      </p:pic>
      <p:pic>
        <p:nvPicPr>
          <p:cNvPr id="14" name="Рисунок 13" descr="изображение_viber_2026-09-14_10-59-25-0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30688" y="928670"/>
            <a:ext cx="3065782" cy="3643290"/>
          </a:xfrm>
          <a:prstGeom prst="rect">
            <a:avLst/>
          </a:prstGeom>
        </p:spPr>
      </p:pic>
      <p:pic>
        <p:nvPicPr>
          <p:cNvPr id="16" name="Рисунок 15" descr="изображение_viber_2026-09-14_10-59-25-48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57759" y="928670"/>
            <a:ext cx="2995439" cy="3643290"/>
          </a:xfrm>
          <a:prstGeom prst="rect">
            <a:avLst/>
          </a:prstGeom>
        </p:spPr>
      </p:pic>
      <p:pic>
        <p:nvPicPr>
          <p:cNvPr id="17" name="Рисунок 16" descr="изображение_viber_2026-09-14_10-59-25-95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8092" y="928670"/>
            <a:ext cx="3143708" cy="36432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119230" y="1714488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23910" y="5500702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объектов торговли и общественного питания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3" cstate="print"/>
          <a:srcRect l="28125" t="26389" r="45312" b="25000"/>
          <a:stretch>
            <a:fillRect/>
          </a:stretch>
        </p:blipFill>
        <p:spPr>
          <a:xfrm rot="20502915">
            <a:off x="8204323" y="5304524"/>
            <a:ext cx="1309209" cy="1244045"/>
          </a:xfrm>
          <a:prstGeom prst="rect">
            <a:avLst/>
          </a:prstGeom>
        </p:spPr>
      </p:pic>
      <p:pic>
        <p:nvPicPr>
          <p:cNvPr id="10" name="Рисунок 9" descr="изображение_viber_2026-09-14_10-59-23-37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530" y="714356"/>
            <a:ext cx="2834646" cy="3643290"/>
          </a:xfrm>
          <a:prstGeom prst="rect">
            <a:avLst/>
          </a:prstGeom>
        </p:spPr>
      </p:pic>
      <p:pic>
        <p:nvPicPr>
          <p:cNvPr id="11" name="Рисунок 10" descr="изображение_viber_2026-09-14_10-59-24-25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0473" y="721480"/>
            <a:ext cx="3092003" cy="3643290"/>
          </a:xfrm>
          <a:prstGeom prst="rect">
            <a:avLst/>
          </a:prstGeom>
        </p:spPr>
      </p:pic>
      <p:pic>
        <p:nvPicPr>
          <p:cNvPr id="12" name="Рисунок 11" descr="изображение_viber_2026-09-14_10-59-27-6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73745" y="721480"/>
            <a:ext cx="3167053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073191" y="17597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81100" y="5572140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объектов торговли и общественного питания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19" name="Рисунок 18" descr="вх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1232" y="571480"/>
            <a:ext cx="4857784" cy="4857784"/>
          </a:xfrm>
          <a:prstGeom prst="rect">
            <a:avLst/>
          </a:prstGeom>
        </p:spPr>
      </p:pic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4" cstate="print"/>
          <a:srcRect l="28125" t="26389" r="45312" b="25000"/>
          <a:stretch>
            <a:fillRect/>
          </a:stretch>
        </p:blipFill>
        <p:spPr>
          <a:xfrm rot="20502915">
            <a:off x="8204323" y="5304524"/>
            <a:ext cx="1309209" cy="12440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119230" y="1714488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23910" y="5500702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объектов торговли и общественного питания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3" cstate="print"/>
          <a:srcRect l="28125" t="26389" r="45312" b="25000"/>
          <a:stretch>
            <a:fillRect/>
          </a:stretch>
        </p:blipFill>
        <p:spPr>
          <a:xfrm rot="20502915">
            <a:off x="8204323" y="5304524"/>
            <a:ext cx="1309209" cy="1244045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2309794" y="642918"/>
            <a:ext cx="5500702" cy="4714908"/>
            <a:chOff x="2095480" y="1000108"/>
            <a:chExt cx="5500702" cy="4714908"/>
          </a:xfrm>
        </p:grpSpPr>
        <p:pic>
          <p:nvPicPr>
            <p:cNvPr id="10" name="Рисунок 9" descr="cmtvc8kn303r1qo1f2rt1926r-0-6de50d022be58e6c.jpg"/>
            <p:cNvPicPr>
              <a:picLocks noChangeAspect="1"/>
            </p:cNvPicPr>
            <p:nvPr/>
          </p:nvPicPr>
          <p:blipFill>
            <a:blip r:embed="rId4"/>
            <a:srcRect t="8334"/>
            <a:stretch>
              <a:fillRect/>
            </a:stretch>
          </p:blipFill>
          <p:spPr>
            <a:xfrm>
              <a:off x="2095480" y="1000108"/>
              <a:ext cx="5500702" cy="4714908"/>
            </a:xfrm>
            <a:prstGeom prst="rect">
              <a:avLst/>
            </a:prstGeom>
          </p:spPr>
        </p:pic>
        <p:sp>
          <p:nvSpPr>
            <p:cNvPr id="11" name="Прямоугольник 10"/>
            <p:cNvSpPr/>
            <p:nvPr/>
          </p:nvSpPr>
          <p:spPr>
            <a:xfrm rot="21358377">
              <a:off x="3553242" y="3642173"/>
              <a:ext cx="428628" cy="72847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073191" y="17597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2" cstate="print"/>
          <a:srcRect l="28125" t="26389" r="45312" b="25000"/>
          <a:stretch>
            <a:fillRect/>
          </a:stretch>
        </p:blipFill>
        <p:spPr>
          <a:xfrm rot="20502915">
            <a:off x="7940599" y="5036461"/>
            <a:ext cx="1479128" cy="140550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28659" y="5500702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торговых центров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13" name="Рисунок 12" descr="2016-12-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836" y="357168"/>
            <a:ext cx="7223154" cy="5000645"/>
          </a:xfrm>
          <a:prstGeom prst="rect">
            <a:avLst/>
          </a:prstGeom>
        </p:spPr>
      </p:pic>
      <p:pic>
        <p:nvPicPr>
          <p:cNvPr id="14" name="Рисунок 13" descr="изображение_2026-07-30_115744974-Photoroom.png"/>
          <p:cNvPicPr>
            <a:picLocks noChangeAspect="1"/>
          </p:cNvPicPr>
          <p:nvPr/>
        </p:nvPicPr>
        <p:blipFill>
          <a:blip r:embed="rId4" cstate="print"/>
          <a:srcRect b="7833"/>
          <a:stretch>
            <a:fillRect/>
          </a:stretch>
        </p:blipFill>
        <p:spPr>
          <a:xfrm>
            <a:off x="1006050" y="3143249"/>
            <a:ext cx="2399092" cy="1361397"/>
          </a:xfrm>
          <a:prstGeom prst="rect">
            <a:avLst/>
          </a:prstGeom>
        </p:spPr>
      </p:pic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014014" y="357165"/>
            <a:ext cx="2631300" cy="200026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изображение_2026-07-30_115744974-Photoroom.png"/>
          <p:cNvPicPr>
            <a:picLocks noChangeAspect="1"/>
          </p:cNvPicPr>
          <p:nvPr/>
        </p:nvPicPr>
        <p:blipFill>
          <a:blip r:embed="rId6" cstate="print"/>
          <a:srcRect t="8735" r="-1958" b="8283"/>
          <a:stretch>
            <a:fillRect/>
          </a:stretch>
        </p:blipFill>
        <p:spPr>
          <a:xfrm>
            <a:off x="7024702" y="500042"/>
            <a:ext cx="2571768" cy="128871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738818" y="1714488"/>
            <a:ext cx="4857785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lvl="1" algn="ctr">
              <a:lnSpc>
                <a:spcPts val="2200"/>
              </a:lnSpc>
            </a:pPr>
            <a:r>
              <a:rPr lang="ru-RU" sz="16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2000х1500 </a:t>
            </a:r>
          </a:p>
          <a:p>
            <a:pPr lvl="1" algn="ctr">
              <a:lnSpc>
                <a:spcPts val="2200"/>
              </a:lnSpc>
            </a:pPr>
            <a:r>
              <a:rPr lang="ru-RU" sz="16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( с подарками 3000 мм)</a:t>
            </a:r>
            <a:endParaRPr lang="ru-RU" sz="16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073191" y="17597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59" y="5500702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торговых центров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 l="14844" t="14583" r="30078" b="16666"/>
          <a:stretch>
            <a:fillRect/>
          </a:stretch>
        </p:blipFill>
        <p:spPr bwMode="auto">
          <a:xfrm>
            <a:off x="928660" y="285729"/>
            <a:ext cx="7825888" cy="507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Рисунок 13" descr="изображение_2026-07-30_115744974-Photoroom.png"/>
          <p:cNvPicPr>
            <a:picLocks noChangeAspect="1"/>
          </p:cNvPicPr>
          <p:nvPr/>
        </p:nvPicPr>
        <p:blipFill>
          <a:blip r:embed="rId3" cstate="print"/>
          <a:srcRect t="8735" r="-1958" b="8283"/>
          <a:stretch>
            <a:fillRect/>
          </a:stretch>
        </p:blipFill>
        <p:spPr>
          <a:xfrm>
            <a:off x="3405177" y="3071813"/>
            <a:ext cx="2293238" cy="1149139"/>
          </a:xfrm>
          <a:prstGeom prst="rect">
            <a:avLst/>
          </a:prstGeom>
        </p:spPr>
      </p:pic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5" cstate="print"/>
          <a:srcRect l="28125" t="26389" r="45312" b="25000"/>
          <a:stretch>
            <a:fillRect/>
          </a:stretch>
        </p:blipFill>
        <p:spPr>
          <a:xfrm rot="20502915">
            <a:off x="7940599" y="5036461"/>
            <a:ext cx="1479128" cy="140550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014014" y="285728"/>
            <a:ext cx="2631300" cy="200026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изображение_2026-07-30_115744974-Photoroom.png"/>
          <p:cNvPicPr>
            <a:picLocks noChangeAspect="1"/>
          </p:cNvPicPr>
          <p:nvPr/>
        </p:nvPicPr>
        <p:blipFill>
          <a:blip r:embed="rId6" cstate="print"/>
          <a:srcRect t="8735" r="-1958" b="8283"/>
          <a:stretch>
            <a:fillRect/>
          </a:stretch>
        </p:blipFill>
        <p:spPr>
          <a:xfrm>
            <a:off x="6627062" y="428605"/>
            <a:ext cx="3278941" cy="1643075"/>
          </a:xfrm>
          <a:prstGeom prst="rect">
            <a:avLst/>
          </a:prstGeom>
        </p:spPr>
      </p:pic>
      <p:pic>
        <p:nvPicPr>
          <p:cNvPr id="16" name="Рисунок 15" descr="звезды пнг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470508">
            <a:off x="1392593" y="1453233"/>
            <a:ext cx="1236905" cy="629689"/>
          </a:xfrm>
          <a:prstGeom prst="rect">
            <a:avLst/>
          </a:prstGeom>
        </p:spPr>
      </p:pic>
      <p:pic>
        <p:nvPicPr>
          <p:cNvPr id="17" name="Рисунок 16" descr="звезды пнг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470508">
            <a:off x="5415689" y="593269"/>
            <a:ext cx="1216896" cy="619503"/>
          </a:xfrm>
          <a:prstGeom prst="rect">
            <a:avLst/>
          </a:prstGeom>
        </p:spPr>
      </p:pic>
      <p:pic>
        <p:nvPicPr>
          <p:cNvPr id="18" name="Рисунок 17" descr="звезды пнг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470508">
            <a:off x="5493080" y="1093335"/>
            <a:ext cx="1216896" cy="619503"/>
          </a:xfrm>
          <a:prstGeom prst="rect">
            <a:avLst/>
          </a:prstGeom>
        </p:spPr>
      </p:pic>
      <p:pic>
        <p:nvPicPr>
          <p:cNvPr id="19" name="Рисунок 18" descr="звезды пнг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470508">
            <a:off x="920544" y="1896015"/>
            <a:ext cx="1113146" cy="5666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/>
        </p:nvSpPr>
        <p:spPr>
          <a:xfrm>
            <a:off x="-1238294" y="16073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3" name="Заголовок 1"/>
          <p:cNvSpPr>
            <a:spLocks noGrp="1"/>
          </p:cNvSpPr>
          <p:nvPr/>
        </p:nvSpPr>
        <p:spPr>
          <a:xfrm>
            <a:off x="-1073191" y="1759732"/>
            <a:ext cx="12382587" cy="3643339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tika Script" pitchFamily="2" charset="0"/>
              <a:ea typeface="Adam Script Light"/>
              <a:cs typeface="Adam Script Light"/>
              <a:sym typeface="Adam Script Ligh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59" y="5500702"/>
            <a:ext cx="7971290" cy="656568"/>
          </a:xfrm>
          <a:prstGeom prst="rect">
            <a:avLst/>
          </a:prstGeom>
        </p:spPr>
        <p:txBody>
          <a:bodyPr wrap="square" lIns="91419" tIns="45709" rIns="91419" bIns="45709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Новогоднее оформление входной группы</a:t>
            </a:r>
          </a:p>
          <a:p>
            <a:pPr algn="ctr">
              <a:lnSpc>
                <a:spcPts val="2200"/>
              </a:lnSpc>
            </a:pPr>
            <a:r>
              <a:rPr lang="ru-RU" sz="2000" b="1" dirty="0">
                <a:solidFill>
                  <a:srgbClr val="002060"/>
                </a:solidFill>
                <a:latin typeface="Avanti" pitchFamily="34" charset="0"/>
                <a:cs typeface="Adam Script Light" panose="020B0604020202020204" charset="-78"/>
              </a:rPr>
              <a:t>торговых центров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  <a:cs typeface="Adam Script Light" panose="020B0604020202020204" charset="-78"/>
            </a:endParaRPr>
          </a:p>
        </p:txBody>
      </p:sp>
      <p:pic>
        <p:nvPicPr>
          <p:cNvPr id="6" name="Рисунок 5" descr="png-transparent-red-christmas-ornament-sparkleball-red-sparkle-ball-decorative-christmas-decoration-sphere-Picsart-BackgroundRemove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59790">
            <a:off x="309847" y="5226473"/>
            <a:ext cx="1315650" cy="1415755"/>
          </a:xfrm>
          <a:prstGeom prst="rect">
            <a:avLst/>
          </a:prstGeom>
        </p:spPr>
      </p:pic>
      <p:pic>
        <p:nvPicPr>
          <p:cNvPr id="15" name="Рисунок 14" descr="изображение_2026-01-08_141842695-Picsart-BackgroundRemover.png"/>
          <p:cNvPicPr>
            <a:picLocks noChangeAspect="1"/>
          </p:cNvPicPr>
          <p:nvPr/>
        </p:nvPicPr>
        <p:blipFill>
          <a:blip r:embed="rId3" cstate="print"/>
          <a:srcRect l="28125" t="26389" r="45312" b="25000"/>
          <a:stretch>
            <a:fillRect/>
          </a:stretch>
        </p:blipFill>
        <p:spPr>
          <a:xfrm rot="20502915">
            <a:off x="7940599" y="5036461"/>
            <a:ext cx="1479128" cy="1405507"/>
          </a:xfrm>
          <a:prstGeom prst="rect">
            <a:avLst/>
          </a:prstGeom>
        </p:spPr>
      </p:pic>
      <p:pic>
        <p:nvPicPr>
          <p:cNvPr id="21" name="Рисунок 20" descr="63.jpg"/>
          <p:cNvPicPr>
            <a:picLocks noChangeAspect="1"/>
          </p:cNvPicPr>
          <p:nvPr/>
        </p:nvPicPr>
        <p:blipFill>
          <a:blip r:embed="rId4"/>
          <a:srcRect l="4809" t="6985" r="1638" b="27941"/>
          <a:stretch>
            <a:fillRect/>
          </a:stretch>
        </p:blipFill>
        <p:spPr>
          <a:xfrm>
            <a:off x="309530" y="857233"/>
            <a:ext cx="9132158" cy="42148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014014" y="857232"/>
            <a:ext cx="2631300" cy="200026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изображение_2026-07-30_115744974-Photoroom.png"/>
          <p:cNvPicPr>
            <a:picLocks noChangeAspect="1"/>
          </p:cNvPicPr>
          <p:nvPr/>
        </p:nvPicPr>
        <p:blipFill>
          <a:blip r:embed="rId5" cstate="print"/>
          <a:srcRect t="8735" r="-1958" b="8283"/>
          <a:stretch>
            <a:fillRect/>
          </a:stretch>
        </p:blipFill>
        <p:spPr>
          <a:xfrm>
            <a:off x="6627062" y="1000109"/>
            <a:ext cx="3278941" cy="1643075"/>
          </a:xfrm>
          <a:prstGeom prst="rect">
            <a:avLst/>
          </a:prstGeom>
        </p:spPr>
      </p:pic>
      <p:pic>
        <p:nvPicPr>
          <p:cNvPr id="14" name="Рисунок 13" descr="изображение_2026-07-30_115744974-Photoroom.png"/>
          <p:cNvPicPr>
            <a:picLocks noChangeAspect="1"/>
          </p:cNvPicPr>
          <p:nvPr/>
        </p:nvPicPr>
        <p:blipFill>
          <a:blip r:embed="rId6" cstate="print"/>
          <a:srcRect t="8735" r="-1958" b="8283"/>
          <a:stretch>
            <a:fillRect/>
          </a:stretch>
        </p:blipFill>
        <p:spPr>
          <a:xfrm>
            <a:off x="4875609" y="4286259"/>
            <a:ext cx="985720" cy="4939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84</Words>
  <Application>Microsoft Office PowerPoint</Application>
  <PresentationFormat>Лист A4 (210x297 мм)</PresentationFormat>
  <Paragraphs>20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Arctika Script</vt:lpstr>
      <vt:lpstr>Arial</vt:lpstr>
      <vt:lpstr>Avanti</vt:lpstr>
      <vt:lpstr>Calibri</vt:lpstr>
      <vt:lpstr>Gabriola</vt:lpstr>
      <vt:lpstr>Тема Office</vt:lpstr>
      <vt:lpstr>Новогоднее  световое оформление  г.Могилева  2026-2027 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Новогоднее  световое оформление  г.Могилева</dc:title>
  <dc:creator>pb303</dc:creator>
  <cp:lastModifiedBy>Ефименко Анастасия Викторовна</cp:lastModifiedBy>
  <cp:revision>295</cp:revision>
  <dcterms:created xsi:type="dcterms:W3CDTF">2026-01-06T05:47:00Z</dcterms:created>
  <dcterms:modified xsi:type="dcterms:W3CDTF">2026-09-29T07:09:00Z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48F1BEF685CE434386C72A655B33E2C9_13</vt:lpwstr>
  </property>
</Properties>
</file>