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4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  <p:sldMasterId id="2147483809" r:id="rId5"/>
  </p:sldMasterIdLst>
  <p:notesMasterIdLst>
    <p:notesMasterId r:id="rId11"/>
  </p:notesMasterIdLst>
  <p:handoutMasterIdLst>
    <p:handoutMasterId r:id="rId12"/>
  </p:handoutMasterIdLst>
  <p:sldIdLst>
    <p:sldId id="273" r:id="rId6"/>
    <p:sldId id="319" r:id="rId7"/>
    <p:sldId id="326" r:id="rId8"/>
    <p:sldId id="328" r:id="rId9"/>
    <p:sldId id="321" r:id="rId10"/>
  </p:sldIdLst>
  <p:sldSz cx="12192000" cy="6858000"/>
  <p:notesSz cx="7102475" cy="1023461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916">
          <p15:clr>
            <a:srgbClr val="A4A3A4"/>
          </p15:clr>
        </p15:guide>
        <p15:guide id="3" orient="horz" pos="1674">
          <p15:clr>
            <a:srgbClr val="A4A3A4"/>
          </p15:clr>
        </p15:guide>
        <p15:guide id="4" orient="horz" pos="1440">
          <p15:clr>
            <a:srgbClr val="A4A3A4"/>
          </p15:clr>
        </p15:guide>
        <p15:guide id="5" orient="horz" pos="1199">
          <p15:clr>
            <a:srgbClr val="A4A3A4"/>
          </p15:clr>
        </p15:guide>
        <p15:guide id="6" orient="horz" pos="958">
          <p15:clr>
            <a:srgbClr val="A4A3A4"/>
          </p15:clr>
        </p15:guide>
        <p15:guide id="7" orient="horz" pos="717">
          <p15:clr>
            <a:srgbClr val="A4A3A4"/>
          </p15:clr>
        </p15:guide>
        <p15:guide id="8" orient="horz" pos="476">
          <p15:clr>
            <a:srgbClr val="A4A3A4"/>
          </p15:clr>
        </p15:guide>
        <p15:guide id="9" pos="3840">
          <p15:clr>
            <a:srgbClr val="A4A3A4"/>
          </p15:clr>
        </p15:guide>
        <p15:guide id="10" pos="3597">
          <p15:clr>
            <a:srgbClr val="A4A3A4"/>
          </p15:clr>
        </p15:guide>
        <p15:guide id="11" pos="3356">
          <p15:clr>
            <a:srgbClr val="A4A3A4"/>
          </p15:clr>
        </p15:guide>
        <p15:guide id="12" pos="3121">
          <p15:clr>
            <a:srgbClr val="A4A3A4"/>
          </p15:clr>
        </p15:guide>
        <p15:guide id="13" pos="2880">
          <p15:clr>
            <a:srgbClr val="A4A3A4"/>
          </p15:clr>
        </p15:guide>
        <p15:guide id="14" pos="2639">
          <p15:clr>
            <a:srgbClr val="A4A3A4"/>
          </p15:clr>
        </p15:guide>
        <p15:guide id="15" pos="2399">
          <p15:clr>
            <a:srgbClr val="A4A3A4"/>
          </p15:clr>
        </p15:guide>
        <p15:guide id="16" pos="2157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Рубец Ольга Эдуардовна" initials="РОЭ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EFF"/>
    <a:srgbClr val="71D0FF"/>
    <a:srgbClr val="00AAFF"/>
    <a:srgbClr val="ACD3FE"/>
    <a:srgbClr val="94B5FE"/>
    <a:srgbClr val="002882"/>
    <a:srgbClr val="E5F6FF"/>
    <a:srgbClr val="0083C4"/>
    <a:srgbClr val="E7F1FF"/>
    <a:srgbClr val="1636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31" autoAdjust="0"/>
    <p:restoredTop sz="83953" autoAdjust="0"/>
  </p:normalViewPr>
  <p:slideViewPr>
    <p:cSldViewPr snapToGrid="0" snapToObjects="1">
      <p:cViewPr varScale="1">
        <p:scale>
          <a:sx n="97" d="100"/>
          <a:sy n="97" d="100"/>
        </p:scale>
        <p:origin x="864" y="72"/>
      </p:cViewPr>
      <p:guideLst>
        <p:guide orient="horz" pos="2160"/>
        <p:guide orient="horz" pos="1916"/>
        <p:guide orient="horz" pos="1674"/>
        <p:guide orient="horz" pos="1440"/>
        <p:guide orient="horz" pos="1199"/>
        <p:guide orient="horz" pos="958"/>
        <p:guide orient="horz" pos="717"/>
        <p:guide orient="horz" pos="476"/>
        <p:guide pos="3840"/>
        <p:guide pos="3597"/>
        <p:guide pos="3356"/>
        <p:guide pos="3121"/>
        <p:guide pos="2880"/>
        <p:guide pos="2639"/>
        <p:guide pos="2399"/>
        <p:guide pos="215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3077739" cy="513508"/>
          </a:xfrm>
          <a:prstGeom prst="rect">
            <a:avLst/>
          </a:prstGeom>
        </p:spPr>
        <p:txBody>
          <a:bodyPr vert="horz" wrap="square" lIns="94767" tIns="47385" rIns="94767" bIns="4738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endParaRPr lang="en-US" alt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6" y="1"/>
            <a:ext cx="3077739" cy="513508"/>
          </a:xfrm>
          <a:prstGeom prst="rect">
            <a:avLst/>
          </a:prstGeom>
        </p:spPr>
        <p:txBody>
          <a:bodyPr vert="horz" wrap="square" lIns="94767" tIns="47385" rIns="94767" bIns="4738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AE577A0F-3CD0-4F73-A2A7-575F71C77F18}" type="datetimeFigureOut">
              <a:rPr lang="en-US" altLang="ru-RU"/>
              <a:pPr/>
              <a:t>5/28/2024</a:t>
            </a:fld>
            <a:endParaRPr lang="en-US" alt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9721107"/>
            <a:ext cx="3077739" cy="513507"/>
          </a:xfrm>
          <a:prstGeom prst="rect">
            <a:avLst/>
          </a:prstGeom>
        </p:spPr>
        <p:txBody>
          <a:bodyPr vert="horz" wrap="square" lIns="94767" tIns="47385" rIns="94767" bIns="4738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endParaRPr lang="en-US" alt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6" y="9721107"/>
            <a:ext cx="3077739" cy="513507"/>
          </a:xfrm>
          <a:prstGeom prst="rect">
            <a:avLst/>
          </a:prstGeom>
        </p:spPr>
        <p:txBody>
          <a:bodyPr vert="horz" wrap="square" lIns="94767" tIns="47385" rIns="94767" bIns="4738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01650D67-5342-4FFC-ACBC-BCB885B5D141}" type="slidenum">
              <a:rPr lang="en-US" altLang="ru-RU"/>
              <a:pPr/>
              <a:t>‹#›</a:t>
            </a:fld>
            <a:endParaRPr lang="en-US" altLang="ru-RU" dirty="0"/>
          </a:p>
        </p:txBody>
      </p:sp>
    </p:spTree>
    <p:extLst>
      <p:ext uri="{BB962C8B-B14F-4D97-AF65-F5344CB8AC3E}">
        <p14:creationId xmlns:p14="http://schemas.microsoft.com/office/powerpoint/2010/main" val="296847033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3077739" cy="513508"/>
          </a:xfrm>
          <a:prstGeom prst="rect">
            <a:avLst/>
          </a:prstGeom>
        </p:spPr>
        <p:txBody>
          <a:bodyPr vert="horz" wrap="square" lIns="94767" tIns="47385" rIns="94767" bIns="4738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endParaRPr lang="ru-RU" alt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3096" y="1"/>
            <a:ext cx="3077739" cy="513508"/>
          </a:xfrm>
          <a:prstGeom prst="rect">
            <a:avLst/>
          </a:prstGeom>
        </p:spPr>
        <p:txBody>
          <a:bodyPr vert="horz" wrap="square" lIns="94767" tIns="47385" rIns="94767" bIns="4738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EFA03D85-3F3C-4EE0-95DC-5DA0633743FC}" type="datetimeFigureOut">
              <a:rPr lang="ru-RU" altLang="ru-RU"/>
              <a:pPr/>
              <a:t>28/05/2024</a:t>
            </a:fld>
            <a:endParaRPr lang="ru-RU" alt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37275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7" tIns="47385" rIns="94767" bIns="47385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10248" y="4925410"/>
            <a:ext cx="5681980" cy="4029879"/>
          </a:xfrm>
          <a:prstGeom prst="rect">
            <a:avLst/>
          </a:prstGeom>
        </p:spPr>
        <p:txBody>
          <a:bodyPr vert="horz" wrap="square" lIns="94767" tIns="47385" rIns="94767" bIns="473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721107"/>
            <a:ext cx="3077739" cy="513507"/>
          </a:xfrm>
          <a:prstGeom prst="rect">
            <a:avLst/>
          </a:prstGeom>
        </p:spPr>
        <p:txBody>
          <a:bodyPr vert="horz" wrap="square" lIns="94767" tIns="47385" rIns="94767" bIns="4738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endParaRPr lang="ru-RU" alt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3096" y="9721107"/>
            <a:ext cx="3077739" cy="513507"/>
          </a:xfrm>
          <a:prstGeom prst="rect">
            <a:avLst/>
          </a:prstGeom>
        </p:spPr>
        <p:txBody>
          <a:bodyPr vert="horz" wrap="square" lIns="94767" tIns="47385" rIns="94767" bIns="4738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07FB696F-D1F1-4F97-80E6-A92EE15E99AA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56698695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55076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5519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07292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73022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5858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Изображение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0" y="152400"/>
            <a:ext cx="3214688" cy="183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Рисунок 8"/>
          <p:cNvSpPr>
            <a:spLocks noGrp="1"/>
          </p:cNvSpPr>
          <p:nvPr>
            <p:ph type="pic" sz="quarter" idx="13"/>
          </p:nvPr>
        </p:nvSpPr>
        <p:spPr>
          <a:xfrm>
            <a:off x="1" y="0"/>
            <a:ext cx="8891523" cy="6858000"/>
          </a:xfrm>
          <a:custGeom>
            <a:avLst/>
            <a:gdLst>
              <a:gd name="connsiteX0" fmla="*/ 0 w 6402324"/>
              <a:gd name="connsiteY0" fmla="*/ 6858000 h 6858000"/>
              <a:gd name="connsiteX1" fmla="*/ 1600581 w 6402324"/>
              <a:gd name="connsiteY1" fmla="*/ 0 h 6858000"/>
              <a:gd name="connsiteX2" fmla="*/ 6402324 w 6402324"/>
              <a:gd name="connsiteY2" fmla="*/ 0 h 6858000"/>
              <a:gd name="connsiteX3" fmla="*/ 4801743 w 6402324"/>
              <a:gd name="connsiteY3" fmla="*/ 6858000 h 6858000"/>
              <a:gd name="connsiteX4" fmla="*/ 0 w 6402324"/>
              <a:gd name="connsiteY4" fmla="*/ 6858000 h 6858000"/>
              <a:gd name="connsiteX0" fmla="*/ 0 w 6402324"/>
              <a:gd name="connsiteY0" fmla="*/ 6858000 h 6858000"/>
              <a:gd name="connsiteX1" fmla="*/ 381 w 6402324"/>
              <a:gd name="connsiteY1" fmla="*/ 0 h 6858000"/>
              <a:gd name="connsiteX2" fmla="*/ 6402324 w 6402324"/>
              <a:gd name="connsiteY2" fmla="*/ 0 h 6858000"/>
              <a:gd name="connsiteX3" fmla="*/ 4801743 w 6402324"/>
              <a:gd name="connsiteY3" fmla="*/ 6858000 h 6858000"/>
              <a:gd name="connsiteX4" fmla="*/ 0 w 6402324"/>
              <a:gd name="connsiteY4" fmla="*/ 6858000 h 6858000"/>
              <a:gd name="connsiteX0" fmla="*/ 0 w 8908457"/>
              <a:gd name="connsiteY0" fmla="*/ 6858000 h 6858000"/>
              <a:gd name="connsiteX1" fmla="*/ 381 w 8908457"/>
              <a:gd name="connsiteY1" fmla="*/ 0 h 6858000"/>
              <a:gd name="connsiteX2" fmla="*/ 8908457 w 8908457"/>
              <a:gd name="connsiteY2" fmla="*/ 0 h 6858000"/>
              <a:gd name="connsiteX3" fmla="*/ 4801743 w 8908457"/>
              <a:gd name="connsiteY3" fmla="*/ 6858000 h 6858000"/>
              <a:gd name="connsiteX4" fmla="*/ 0 w 8908457"/>
              <a:gd name="connsiteY4" fmla="*/ 6858000 h 6858000"/>
              <a:gd name="connsiteX0" fmla="*/ 0 w 8908457"/>
              <a:gd name="connsiteY0" fmla="*/ 6858000 h 6866467"/>
              <a:gd name="connsiteX1" fmla="*/ 381 w 8908457"/>
              <a:gd name="connsiteY1" fmla="*/ 0 h 6866467"/>
              <a:gd name="connsiteX2" fmla="*/ 8908457 w 8908457"/>
              <a:gd name="connsiteY2" fmla="*/ 0 h 6866467"/>
              <a:gd name="connsiteX3" fmla="*/ 6393476 w 8908457"/>
              <a:gd name="connsiteY3" fmla="*/ 6866467 h 6866467"/>
              <a:gd name="connsiteX4" fmla="*/ 0 w 8908457"/>
              <a:gd name="connsiteY4" fmla="*/ 6858000 h 6866467"/>
              <a:gd name="connsiteX0" fmla="*/ 0 w 8908457"/>
              <a:gd name="connsiteY0" fmla="*/ 6858000 h 6917267"/>
              <a:gd name="connsiteX1" fmla="*/ 381 w 8908457"/>
              <a:gd name="connsiteY1" fmla="*/ 0 h 6917267"/>
              <a:gd name="connsiteX2" fmla="*/ 8908457 w 8908457"/>
              <a:gd name="connsiteY2" fmla="*/ 0 h 6917267"/>
              <a:gd name="connsiteX3" fmla="*/ 6393476 w 8908457"/>
              <a:gd name="connsiteY3" fmla="*/ 6917267 h 6917267"/>
              <a:gd name="connsiteX4" fmla="*/ 0 w 8908457"/>
              <a:gd name="connsiteY4" fmla="*/ 6858000 h 6917267"/>
              <a:gd name="connsiteX0" fmla="*/ 0 w 8908457"/>
              <a:gd name="connsiteY0" fmla="*/ 6858000 h 6858000"/>
              <a:gd name="connsiteX1" fmla="*/ 381 w 8908457"/>
              <a:gd name="connsiteY1" fmla="*/ 0 h 6858000"/>
              <a:gd name="connsiteX2" fmla="*/ 8908457 w 8908457"/>
              <a:gd name="connsiteY2" fmla="*/ 0 h 6858000"/>
              <a:gd name="connsiteX3" fmla="*/ 6385010 w 8908457"/>
              <a:gd name="connsiteY3" fmla="*/ 6858000 h 6858000"/>
              <a:gd name="connsiteX4" fmla="*/ 0 w 8908457"/>
              <a:gd name="connsiteY4" fmla="*/ 6858000 h 6858000"/>
              <a:gd name="connsiteX0" fmla="*/ 0 w 8823790"/>
              <a:gd name="connsiteY0" fmla="*/ 6858000 h 6858000"/>
              <a:gd name="connsiteX1" fmla="*/ 381 w 8823790"/>
              <a:gd name="connsiteY1" fmla="*/ 0 h 6858000"/>
              <a:gd name="connsiteX2" fmla="*/ 8823790 w 8823790"/>
              <a:gd name="connsiteY2" fmla="*/ 8467 h 6858000"/>
              <a:gd name="connsiteX3" fmla="*/ 6385010 w 8823790"/>
              <a:gd name="connsiteY3" fmla="*/ 6858000 h 6858000"/>
              <a:gd name="connsiteX4" fmla="*/ 0 w 8823790"/>
              <a:gd name="connsiteY4" fmla="*/ 6858000 h 6858000"/>
              <a:gd name="connsiteX0" fmla="*/ 0 w 8874590"/>
              <a:gd name="connsiteY0" fmla="*/ 6858000 h 6858000"/>
              <a:gd name="connsiteX1" fmla="*/ 381 w 8874590"/>
              <a:gd name="connsiteY1" fmla="*/ 0 h 6858000"/>
              <a:gd name="connsiteX2" fmla="*/ 8874590 w 8874590"/>
              <a:gd name="connsiteY2" fmla="*/ 8467 h 6858000"/>
              <a:gd name="connsiteX3" fmla="*/ 6385010 w 8874590"/>
              <a:gd name="connsiteY3" fmla="*/ 6858000 h 6858000"/>
              <a:gd name="connsiteX4" fmla="*/ 0 w 8874590"/>
              <a:gd name="connsiteY4" fmla="*/ 6858000 h 6858000"/>
              <a:gd name="connsiteX0" fmla="*/ 0 w 8849190"/>
              <a:gd name="connsiteY0" fmla="*/ 6858000 h 6858000"/>
              <a:gd name="connsiteX1" fmla="*/ 381 w 8849190"/>
              <a:gd name="connsiteY1" fmla="*/ 0 h 6858000"/>
              <a:gd name="connsiteX2" fmla="*/ 8849190 w 8849190"/>
              <a:gd name="connsiteY2" fmla="*/ 16934 h 6858000"/>
              <a:gd name="connsiteX3" fmla="*/ 6385010 w 8849190"/>
              <a:gd name="connsiteY3" fmla="*/ 6858000 h 6858000"/>
              <a:gd name="connsiteX4" fmla="*/ 0 w 8849190"/>
              <a:gd name="connsiteY4" fmla="*/ 6858000 h 6858000"/>
              <a:gd name="connsiteX0" fmla="*/ 0 w 8586723"/>
              <a:gd name="connsiteY0" fmla="*/ 6858000 h 6858000"/>
              <a:gd name="connsiteX1" fmla="*/ 381 w 8586723"/>
              <a:gd name="connsiteY1" fmla="*/ 0 h 6858000"/>
              <a:gd name="connsiteX2" fmla="*/ 8586723 w 8586723"/>
              <a:gd name="connsiteY2" fmla="*/ 1 h 6858000"/>
              <a:gd name="connsiteX3" fmla="*/ 6385010 w 8586723"/>
              <a:gd name="connsiteY3" fmla="*/ 6858000 h 6858000"/>
              <a:gd name="connsiteX4" fmla="*/ 0 w 8586723"/>
              <a:gd name="connsiteY4" fmla="*/ 6858000 h 6858000"/>
              <a:gd name="connsiteX0" fmla="*/ 0 w 8874589"/>
              <a:gd name="connsiteY0" fmla="*/ 6858000 h 6858000"/>
              <a:gd name="connsiteX1" fmla="*/ 381 w 8874589"/>
              <a:gd name="connsiteY1" fmla="*/ 0 h 6858000"/>
              <a:gd name="connsiteX2" fmla="*/ 8874589 w 8874589"/>
              <a:gd name="connsiteY2" fmla="*/ 8468 h 6858000"/>
              <a:gd name="connsiteX3" fmla="*/ 6385010 w 8874589"/>
              <a:gd name="connsiteY3" fmla="*/ 6858000 h 6858000"/>
              <a:gd name="connsiteX4" fmla="*/ 0 w 8874589"/>
              <a:gd name="connsiteY4" fmla="*/ 6858000 h 6858000"/>
              <a:gd name="connsiteX0" fmla="*/ 0 w 8823789"/>
              <a:gd name="connsiteY0" fmla="*/ 6858000 h 6858000"/>
              <a:gd name="connsiteX1" fmla="*/ 381 w 8823789"/>
              <a:gd name="connsiteY1" fmla="*/ 0 h 6858000"/>
              <a:gd name="connsiteX2" fmla="*/ 8823789 w 8823789"/>
              <a:gd name="connsiteY2" fmla="*/ 16934 h 6858000"/>
              <a:gd name="connsiteX3" fmla="*/ 6385010 w 8823789"/>
              <a:gd name="connsiteY3" fmla="*/ 6858000 h 6858000"/>
              <a:gd name="connsiteX4" fmla="*/ 0 w 8823789"/>
              <a:gd name="connsiteY4" fmla="*/ 6858000 h 6858000"/>
              <a:gd name="connsiteX0" fmla="*/ 0 w 8883055"/>
              <a:gd name="connsiteY0" fmla="*/ 6858000 h 6858000"/>
              <a:gd name="connsiteX1" fmla="*/ 381 w 8883055"/>
              <a:gd name="connsiteY1" fmla="*/ 0 h 6858000"/>
              <a:gd name="connsiteX2" fmla="*/ 8883055 w 8883055"/>
              <a:gd name="connsiteY2" fmla="*/ 8467 h 6858000"/>
              <a:gd name="connsiteX3" fmla="*/ 6385010 w 8883055"/>
              <a:gd name="connsiteY3" fmla="*/ 6858000 h 6858000"/>
              <a:gd name="connsiteX4" fmla="*/ 0 w 8883055"/>
              <a:gd name="connsiteY4" fmla="*/ 6858000 h 6858000"/>
              <a:gd name="connsiteX0" fmla="*/ 0 w 8891522"/>
              <a:gd name="connsiteY0" fmla="*/ 6900333 h 6900333"/>
              <a:gd name="connsiteX1" fmla="*/ 381 w 8891522"/>
              <a:gd name="connsiteY1" fmla="*/ 42333 h 6900333"/>
              <a:gd name="connsiteX2" fmla="*/ 8891522 w 8891522"/>
              <a:gd name="connsiteY2" fmla="*/ 0 h 6900333"/>
              <a:gd name="connsiteX3" fmla="*/ 6385010 w 8891522"/>
              <a:gd name="connsiteY3" fmla="*/ 6900333 h 6900333"/>
              <a:gd name="connsiteX4" fmla="*/ 0 w 8891522"/>
              <a:gd name="connsiteY4" fmla="*/ 6900333 h 6900333"/>
              <a:gd name="connsiteX0" fmla="*/ 0 w 8891522"/>
              <a:gd name="connsiteY0" fmla="*/ 6858000 h 6858000"/>
              <a:gd name="connsiteX1" fmla="*/ 381 w 8891522"/>
              <a:gd name="connsiteY1" fmla="*/ 0 h 6858000"/>
              <a:gd name="connsiteX2" fmla="*/ 8891522 w 8891522"/>
              <a:gd name="connsiteY2" fmla="*/ 1 h 6858000"/>
              <a:gd name="connsiteX3" fmla="*/ 6385010 w 8891522"/>
              <a:gd name="connsiteY3" fmla="*/ 6858000 h 6858000"/>
              <a:gd name="connsiteX4" fmla="*/ 0 w 8891522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91522" h="6858000">
                <a:moveTo>
                  <a:pt x="0" y="6858000"/>
                </a:moveTo>
                <a:lnTo>
                  <a:pt x="381" y="0"/>
                </a:lnTo>
                <a:lnTo>
                  <a:pt x="8891522" y="1"/>
                </a:lnTo>
                <a:lnTo>
                  <a:pt x="638501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rtlCol="0">
            <a:normAutofit/>
          </a:bodyPr>
          <a:lstStyle/>
          <a:p>
            <a:pPr lvl="0"/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2589" y="1846783"/>
            <a:ext cx="6863371" cy="553998"/>
          </a:xfrm>
        </p:spPr>
        <p:txBody>
          <a:bodyPr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2588" y="2788219"/>
            <a:ext cx="5713413" cy="33239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 baseline="0">
                <a:solidFill>
                  <a:srgbClr val="00AAFF"/>
                </a:solidFill>
                <a:latin typeface="VTB Group Cond Bold" charset="0"/>
                <a:ea typeface="VTB Group Cond Book" charset="0"/>
                <a:cs typeface="VTB Group Cond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6" name="Дата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 dirty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 dirty="0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FBB1F9E-DFED-419F-9B71-45C5EC7D5740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90428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E5F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lang="ru-RU" altLang="ru-RU" dirty="0">
              <a:solidFill>
                <a:srgbClr val="FF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2590" y="390767"/>
            <a:ext cx="5330825" cy="775597"/>
          </a:xfrm>
        </p:spPr>
        <p:txBody>
          <a:bodyPr/>
          <a:lstStyle>
            <a:lvl1pPr>
              <a:defRPr baseline="0">
                <a:solidFill>
                  <a:srgbClr val="00288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2590" y="2282826"/>
            <a:ext cx="5330825" cy="3813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8" name="Объект 2"/>
          <p:cNvSpPr>
            <a:spLocks noGrp="1"/>
          </p:cNvSpPr>
          <p:nvPr>
            <p:ph idx="13"/>
          </p:nvPr>
        </p:nvSpPr>
        <p:spPr>
          <a:xfrm>
            <a:off x="382590" y="1520829"/>
            <a:ext cx="5330825" cy="2215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 b="1" i="0">
                <a:solidFill>
                  <a:srgbClr val="00AAFF"/>
                </a:solidFill>
                <a:latin typeface="VTB Group Cond" charset="0"/>
                <a:ea typeface="VTB Group Cond" charset="0"/>
                <a:cs typeface="VTB Group Cond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Объект 2"/>
          <p:cNvSpPr>
            <a:spLocks noGrp="1"/>
          </p:cNvSpPr>
          <p:nvPr>
            <p:ph idx="14"/>
          </p:nvPr>
        </p:nvSpPr>
        <p:spPr>
          <a:xfrm>
            <a:off x="6472240" y="2282828"/>
            <a:ext cx="4954587" cy="2769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 i="0" cap="all" baseline="0">
                <a:solidFill>
                  <a:srgbClr val="002882"/>
                </a:solidFill>
                <a:latin typeface="VTB Group Cond" charset="0"/>
                <a:ea typeface="VTB Group Cond" charset="0"/>
                <a:cs typeface="VTB Group Cond" charset="0"/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 dirty="0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 dirty="0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4F908846-B271-45D2-818D-809E411A4E0A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650600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12"/>
          <p:cNvSpPr/>
          <p:nvPr userDrawn="1"/>
        </p:nvSpPr>
        <p:spPr>
          <a:xfrm>
            <a:off x="8123237" y="1906588"/>
            <a:ext cx="4068763" cy="4951412"/>
          </a:xfrm>
          <a:prstGeom prst="rect">
            <a:avLst/>
          </a:prstGeom>
          <a:solidFill>
            <a:srgbClr val="CCE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lang="ru-RU" altLang="ru-RU" dirty="0">
              <a:solidFill>
                <a:srgbClr val="FFFFFF"/>
              </a:solidFill>
            </a:endParaRPr>
          </a:p>
        </p:txBody>
      </p:sp>
      <p:sp>
        <p:nvSpPr>
          <p:cNvPr id="9" name="Прямоугольник 11"/>
          <p:cNvSpPr/>
          <p:nvPr userDrawn="1"/>
        </p:nvSpPr>
        <p:spPr>
          <a:xfrm>
            <a:off x="4068766" y="1906588"/>
            <a:ext cx="4067175" cy="4951412"/>
          </a:xfrm>
          <a:prstGeom prst="rect">
            <a:avLst/>
          </a:prstGeom>
          <a:solidFill>
            <a:srgbClr val="E5F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lang="ru-RU" altLang="ru-RU" dirty="0">
              <a:solidFill>
                <a:srgbClr val="F9F9F9"/>
              </a:solidFill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1" y="1906588"/>
            <a:ext cx="4068763" cy="4951412"/>
          </a:xfrm>
          <a:prstGeom prst="rect">
            <a:avLst/>
          </a:prstGeom>
          <a:solidFill>
            <a:srgbClr val="CCE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lang="ru-RU" altLang="ru-RU" dirty="0">
              <a:solidFill>
                <a:srgbClr val="FF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2590" y="390767"/>
            <a:ext cx="5330825" cy="775597"/>
          </a:xfrm>
        </p:spPr>
        <p:txBody>
          <a:bodyPr/>
          <a:lstStyle>
            <a:lvl1pPr>
              <a:defRPr baseline="0">
                <a:solidFill>
                  <a:srgbClr val="00288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2588" y="2282826"/>
            <a:ext cx="3424237" cy="3813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8" name="Объект 2"/>
          <p:cNvSpPr>
            <a:spLocks noGrp="1"/>
          </p:cNvSpPr>
          <p:nvPr>
            <p:ph idx="13"/>
          </p:nvPr>
        </p:nvSpPr>
        <p:spPr>
          <a:xfrm>
            <a:off x="382590" y="1520829"/>
            <a:ext cx="5330825" cy="2215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 b="1" i="0">
                <a:solidFill>
                  <a:srgbClr val="00AAFF"/>
                </a:solidFill>
                <a:latin typeface="VTB Group Cond" charset="0"/>
                <a:ea typeface="VTB Group Cond" charset="0"/>
                <a:cs typeface="VTB Group Cond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Объект 2"/>
          <p:cNvSpPr>
            <a:spLocks noGrp="1"/>
          </p:cNvSpPr>
          <p:nvPr>
            <p:ph idx="15"/>
          </p:nvPr>
        </p:nvSpPr>
        <p:spPr>
          <a:xfrm>
            <a:off x="4428879" y="2282826"/>
            <a:ext cx="3567361" cy="3813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4" name="Объект 2"/>
          <p:cNvSpPr>
            <a:spLocks noGrp="1"/>
          </p:cNvSpPr>
          <p:nvPr>
            <p:ph idx="16"/>
          </p:nvPr>
        </p:nvSpPr>
        <p:spPr>
          <a:xfrm>
            <a:off x="8378825" y="2282826"/>
            <a:ext cx="3422651" cy="3813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2" name="Дата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 dirty="0"/>
          </a:p>
        </p:txBody>
      </p:sp>
      <p:sp>
        <p:nvSpPr>
          <p:cNvPr id="13" name="Нижний колонтитул 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 dirty="0"/>
          </a:p>
        </p:txBody>
      </p:sp>
      <p:sp>
        <p:nvSpPr>
          <p:cNvPr id="15" name="Номер слайда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fld id="{B5D72D6B-A7EC-450C-9253-5F1C58CEFDFA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818912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2590" y="390766"/>
            <a:ext cx="6854825" cy="387798"/>
          </a:xfrm>
        </p:spPr>
        <p:txBody>
          <a:bodyPr/>
          <a:lstStyle>
            <a:lvl1pPr>
              <a:defRPr baseline="0">
                <a:solidFill>
                  <a:srgbClr val="00288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8" name="Объект 2"/>
          <p:cNvSpPr>
            <a:spLocks noGrp="1"/>
          </p:cNvSpPr>
          <p:nvPr>
            <p:ph idx="13"/>
          </p:nvPr>
        </p:nvSpPr>
        <p:spPr>
          <a:xfrm>
            <a:off x="382589" y="1520829"/>
            <a:ext cx="6089651" cy="2215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 b="1" i="0">
                <a:solidFill>
                  <a:srgbClr val="00AAFF"/>
                </a:solidFill>
                <a:latin typeface="VTB Group Cond" charset="0"/>
                <a:ea typeface="VTB Group Cond" charset="0"/>
                <a:cs typeface="VTB Group Cond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DB8568BD-FD26-4F48-891A-7F23FEB35B4D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027972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2590" y="390766"/>
            <a:ext cx="6854825" cy="387798"/>
          </a:xfrm>
        </p:spPr>
        <p:txBody>
          <a:bodyPr/>
          <a:lstStyle>
            <a:lvl1pPr>
              <a:defRPr baseline="0">
                <a:solidFill>
                  <a:srgbClr val="00288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8" name="Объект 2"/>
          <p:cNvSpPr>
            <a:spLocks noGrp="1"/>
          </p:cNvSpPr>
          <p:nvPr>
            <p:ph idx="13"/>
          </p:nvPr>
        </p:nvSpPr>
        <p:spPr>
          <a:xfrm>
            <a:off x="382589" y="1520829"/>
            <a:ext cx="6089651" cy="2215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 b="1" i="0">
                <a:solidFill>
                  <a:srgbClr val="00AAFF"/>
                </a:solidFill>
                <a:latin typeface="VTB Group Cond" charset="0"/>
                <a:ea typeface="VTB Group Cond" charset="0"/>
                <a:cs typeface="VTB Group Cond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4216CA4A-D19A-4EC4-BEC5-275A6649E7DA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9779824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527AE1BB-729E-45B0-BDA5-83003B76EC4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840576352"/>
              </p:ext>
            </p:extLst>
          </p:nvPr>
        </p:nvGraphicFramePr>
        <p:xfrm>
          <a:off x="2175" y="1632"/>
          <a:ext cx="215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7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5" y="1632"/>
                        <a:ext cx="2159" cy="16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2. Slide Title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8" name="Slide Number"/>
          <p:cNvSpPr txBox="1">
            <a:spLocks/>
          </p:cNvSpPr>
          <p:nvPr userDrawn="1"/>
        </p:nvSpPr>
        <p:spPr bwMode="auto">
          <a:xfrm>
            <a:off x="11652056" y="6641728"/>
            <a:ext cx="125034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ru-RU"/>
            </a:defPPr>
            <a:lvl1pPr>
              <a:defRPr sz="1000" baseline="0">
                <a:latin typeface="+mn-lt"/>
              </a:defRPr>
            </a:lvl1pPr>
          </a:lstStyle>
          <a:p>
            <a:pPr defTabSz="913529" fontAlgn="base">
              <a:spcBef>
                <a:spcPct val="0"/>
              </a:spcBef>
              <a:spcAft>
                <a:spcPct val="0"/>
              </a:spcAft>
            </a:pPr>
            <a:fld id="{42C328C1-A84F-4A39-A664-DBA00541A8C6}" type="slidenum">
              <a:rPr lang="ru-RU" sz="800" smtClean="0">
                <a:solidFill>
                  <a:srgbClr val="808080"/>
                </a:solidFill>
              </a:rPr>
              <a:pPr defTabSz="91352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800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49854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505">
          <p15:clr>
            <a:srgbClr val="F26B43"/>
          </p15:clr>
        </p15:guide>
        <p15:guide id="2" pos="74">
          <p15:clr>
            <a:srgbClr val="F26B43"/>
          </p15:clr>
        </p15:guide>
        <p15:guide id="3" orient="horz" pos="571">
          <p15:clr>
            <a:srgbClr val="F26B43"/>
          </p15:clr>
        </p15:guide>
        <p15:guide id="4" orient="horz" pos="3911">
          <p15:clr>
            <a:srgbClr val="F26B43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Изображение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0" y="152400"/>
            <a:ext cx="3214688" cy="183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Рисунок 8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8891522" cy="6858000"/>
          </a:xfrm>
          <a:custGeom>
            <a:avLst/>
            <a:gdLst>
              <a:gd name="connsiteX0" fmla="*/ 0 w 6402324"/>
              <a:gd name="connsiteY0" fmla="*/ 6858000 h 6858000"/>
              <a:gd name="connsiteX1" fmla="*/ 1600581 w 6402324"/>
              <a:gd name="connsiteY1" fmla="*/ 0 h 6858000"/>
              <a:gd name="connsiteX2" fmla="*/ 6402324 w 6402324"/>
              <a:gd name="connsiteY2" fmla="*/ 0 h 6858000"/>
              <a:gd name="connsiteX3" fmla="*/ 4801743 w 6402324"/>
              <a:gd name="connsiteY3" fmla="*/ 6858000 h 6858000"/>
              <a:gd name="connsiteX4" fmla="*/ 0 w 6402324"/>
              <a:gd name="connsiteY4" fmla="*/ 6858000 h 6858000"/>
              <a:gd name="connsiteX0" fmla="*/ 0 w 6402324"/>
              <a:gd name="connsiteY0" fmla="*/ 6858000 h 6858000"/>
              <a:gd name="connsiteX1" fmla="*/ 381 w 6402324"/>
              <a:gd name="connsiteY1" fmla="*/ 0 h 6858000"/>
              <a:gd name="connsiteX2" fmla="*/ 6402324 w 6402324"/>
              <a:gd name="connsiteY2" fmla="*/ 0 h 6858000"/>
              <a:gd name="connsiteX3" fmla="*/ 4801743 w 6402324"/>
              <a:gd name="connsiteY3" fmla="*/ 6858000 h 6858000"/>
              <a:gd name="connsiteX4" fmla="*/ 0 w 6402324"/>
              <a:gd name="connsiteY4" fmla="*/ 6858000 h 6858000"/>
              <a:gd name="connsiteX0" fmla="*/ 0 w 8908457"/>
              <a:gd name="connsiteY0" fmla="*/ 6858000 h 6858000"/>
              <a:gd name="connsiteX1" fmla="*/ 381 w 8908457"/>
              <a:gd name="connsiteY1" fmla="*/ 0 h 6858000"/>
              <a:gd name="connsiteX2" fmla="*/ 8908457 w 8908457"/>
              <a:gd name="connsiteY2" fmla="*/ 0 h 6858000"/>
              <a:gd name="connsiteX3" fmla="*/ 4801743 w 8908457"/>
              <a:gd name="connsiteY3" fmla="*/ 6858000 h 6858000"/>
              <a:gd name="connsiteX4" fmla="*/ 0 w 8908457"/>
              <a:gd name="connsiteY4" fmla="*/ 6858000 h 6858000"/>
              <a:gd name="connsiteX0" fmla="*/ 0 w 8908457"/>
              <a:gd name="connsiteY0" fmla="*/ 6858000 h 6866467"/>
              <a:gd name="connsiteX1" fmla="*/ 381 w 8908457"/>
              <a:gd name="connsiteY1" fmla="*/ 0 h 6866467"/>
              <a:gd name="connsiteX2" fmla="*/ 8908457 w 8908457"/>
              <a:gd name="connsiteY2" fmla="*/ 0 h 6866467"/>
              <a:gd name="connsiteX3" fmla="*/ 6393476 w 8908457"/>
              <a:gd name="connsiteY3" fmla="*/ 6866467 h 6866467"/>
              <a:gd name="connsiteX4" fmla="*/ 0 w 8908457"/>
              <a:gd name="connsiteY4" fmla="*/ 6858000 h 6866467"/>
              <a:gd name="connsiteX0" fmla="*/ 0 w 8908457"/>
              <a:gd name="connsiteY0" fmla="*/ 6858000 h 6917267"/>
              <a:gd name="connsiteX1" fmla="*/ 381 w 8908457"/>
              <a:gd name="connsiteY1" fmla="*/ 0 h 6917267"/>
              <a:gd name="connsiteX2" fmla="*/ 8908457 w 8908457"/>
              <a:gd name="connsiteY2" fmla="*/ 0 h 6917267"/>
              <a:gd name="connsiteX3" fmla="*/ 6393476 w 8908457"/>
              <a:gd name="connsiteY3" fmla="*/ 6917267 h 6917267"/>
              <a:gd name="connsiteX4" fmla="*/ 0 w 8908457"/>
              <a:gd name="connsiteY4" fmla="*/ 6858000 h 6917267"/>
              <a:gd name="connsiteX0" fmla="*/ 0 w 8908457"/>
              <a:gd name="connsiteY0" fmla="*/ 6858000 h 6858000"/>
              <a:gd name="connsiteX1" fmla="*/ 381 w 8908457"/>
              <a:gd name="connsiteY1" fmla="*/ 0 h 6858000"/>
              <a:gd name="connsiteX2" fmla="*/ 8908457 w 8908457"/>
              <a:gd name="connsiteY2" fmla="*/ 0 h 6858000"/>
              <a:gd name="connsiteX3" fmla="*/ 6385010 w 8908457"/>
              <a:gd name="connsiteY3" fmla="*/ 6858000 h 6858000"/>
              <a:gd name="connsiteX4" fmla="*/ 0 w 8908457"/>
              <a:gd name="connsiteY4" fmla="*/ 6858000 h 6858000"/>
              <a:gd name="connsiteX0" fmla="*/ 0 w 8823790"/>
              <a:gd name="connsiteY0" fmla="*/ 6858000 h 6858000"/>
              <a:gd name="connsiteX1" fmla="*/ 381 w 8823790"/>
              <a:gd name="connsiteY1" fmla="*/ 0 h 6858000"/>
              <a:gd name="connsiteX2" fmla="*/ 8823790 w 8823790"/>
              <a:gd name="connsiteY2" fmla="*/ 8467 h 6858000"/>
              <a:gd name="connsiteX3" fmla="*/ 6385010 w 8823790"/>
              <a:gd name="connsiteY3" fmla="*/ 6858000 h 6858000"/>
              <a:gd name="connsiteX4" fmla="*/ 0 w 8823790"/>
              <a:gd name="connsiteY4" fmla="*/ 6858000 h 6858000"/>
              <a:gd name="connsiteX0" fmla="*/ 0 w 8874590"/>
              <a:gd name="connsiteY0" fmla="*/ 6858000 h 6858000"/>
              <a:gd name="connsiteX1" fmla="*/ 381 w 8874590"/>
              <a:gd name="connsiteY1" fmla="*/ 0 h 6858000"/>
              <a:gd name="connsiteX2" fmla="*/ 8874590 w 8874590"/>
              <a:gd name="connsiteY2" fmla="*/ 8467 h 6858000"/>
              <a:gd name="connsiteX3" fmla="*/ 6385010 w 8874590"/>
              <a:gd name="connsiteY3" fmla="*/ 6858000 h 6858000"/>
              <a:gd name="connsiteX4" fmla="*/ 0 w 8874590"/>
              <a:gd name="connsiteY4" fmla="*/ 6858000 h 6858000"/>
              <a:gd name="connsiteX0" fmla="*/ 0 w 8849190"/>
              <a:gd name="connsiteY0" fmla="*/ 6858000 h 6858000"/>
              <a:gd name="connsiteX1" fmla="*/ 381 w 8849190"/>
              <a:gd name="connsiteY1" fmla="*/ 0 h 6858000"/>
              <a:gd name="connsiteX2" fmla="*/ 8849190 w 8849190"/>
              <a:gd name="connsiteY2" fmla="*/ 16934 h 6858000"/>
              <a:gd name="connsiteX3" fmla="*/ 6385010 w 8849190"/>
              <a:gd name="connsiteY3" fmla="*/ 6858000 h 6858000"/>
              <a:gd name="connsiteX4" fmla="*/ 0 w 8849190"/>
              <a:gd name="connsiteY4" fmla="*/ 6858000 h 6858000"/>
              <a:gd name="connsiteX0" fmla="*/ 0 w 8586723"/>
              <a:gd name="connsiteY0" fmla="*/ 6858000 h 6858000"/>
              <a:gd name="connsiteX1" fmla="*/ 381 w 8586723"/>
              <a:gd name="connsiteY1" fmla="*/ 0 h 6858000"/>
              <a:gd name="connsiteX2" fmla="*/ 8586723 w 8586723"/>
              <a:gd name="connsiteY2" fmla="*/ 1 h 6858000"/>
              <a:gd name="connsiteX3" fmla="*/ 6385010 w 8586723"/>
              <a:gd name="connsiteY3" fmla="*/ 6858000 h 6858000"/>
              <a:gd name="connsiteX4" fmla="*/ 0 w 8586723"/>
              <a:gd name="connsiteY4" fmla="*/ 6858000 h 6858000"/>
              <a:gd name="connsiteX0" fmla="*/ 0 w 8874589"/>
              <a:gd name="connsiteY0" fmla="*/ 6858000 h 6858000"/>
              <a:gd name="connsiteX1" fmla="*/ 381 w 8874589"/>
              <a:gd name="connsiteY1" fmla="*/ 0 h 6858000"/>
              <a:gd name="connsiteX2" fmla="*/ 8874589 w 8874589"/>
              <a:gd name="connsiteY2" fmla="*/ 8468 h 6858000"/>
              <a:gd name="connsiteX3" fmla="*/ 6385010 w 8874589"/>
              <a:gd name="connsiteY3" fmla="*/ 6858000 h 6858000"/>
              <a:gd name="connsiteX4" fmla="*/ 0 w 8874589"/>
              <a:gd name="connsiteY4" fmla="*/ 6858000 h 6858000"/>
              <a:gd name="connsiteX0" fmla="*/ 0 w 8823789"/>
              <a:gd name="connsiteY0" fmla="*/ 6858000 h 6858000"/>
              <a:gd name="connsiteX1" fmla="*/ 381 w 8823789"/>
              <a:gd name="connsiteY1" fmla="*/ 0 h 6858000"/>
              <a:gd name="connsiteX2" fmla="*/ 8823789 w 8823789"/>
              <a:gd name="connsiteY2" fmla="*/ 16934 h 6858000"/>
              <a:gd name="connsiteX3" fmla="*/ 6385010 w 8823789"/>
              <a:gd name="connsiteY3" fmla="*/ 6858000 h 6858000"/>
              <a:gd name="connsiteX4" fmla="*/ 0 w 8823789"/>
              <a:gd name="connsiteY4" fmla="*/ 6858000 h 6858000"/>
              <a:gd name="connsiteX0" fmla="*/ 0 w 8883055"/>
              <a:gd name="connsiteY0" fmla="*/ 6858000 h 6858000"/>
              <a:gd name="connsiteX1" fmla="*/ 381 w 8883055"/>
              <a:gd name="connsiteY1" fmla="*/ 0 h 6858000"/>
              <a:gd name="connsiteX2" fmla="*/ 8883055 w 8883055"/>
              <a:gd name="connsiteY2" fmla="*/ 8467 h 6858000"/>
              <a:gd name="connsiteX3" fmla="*/ 6385010 w 8883055"/>
              <a:gd name="connsiteY3" fmla="*/ 6858000 h 6858000"/>
              <a:gd name="connsiteX4" fmla="*/ 0 w 8883055"/>
              <a:gd name="connsiteY4" fmla="*/ 6858000 h 6858000"/>
              <a:gd name="connsiteX0" fmla="*/ 0 w 8891522"/>
              <a:gd name="connsiteY0" fmla="*/ 6900333 h 6900333"/>
              <a:gd name="connsiteX1" fmla="*/ 381 w 8891522"/>
              <a:gd name="connsiteY1" fmla="*/ 42333 h 6900333"/>
              <a:gd name="connsiteX2" fmla="*/ 8891522 w 8891522"/>
              <a:gd name="connsiteY2" fmla="*/ 0 h 6900333"/>
              <a:gd name="connsiteX3" fmla="*/ 6385010 w 8891522"/>
              <a:gd name="connsiteY3" fmla="*/ 6900333 h 6900333"/>
              <a:gd name="connsiteX4" fmla="*/ 0 w 8891522"/>
              <a:gd name="connsiteY4" fmla="*/ 6900333 h 6900333"/>
              <a:gd name="connsiteX0" fmla="*/ 0 w 8891522"/>
              <a:gd name="connsiteY0" fmla="*/ 6858000 h 6858000"/>
              <a:gd name="connsiteX1" fmla="*/ 381 w 8891522"/>
              <a:gd name="connsiteY1" fmla="*/ 0 h 6858000"/>
              <a:gd name="connsiteX2" fmla="*/ 8891522 w 8891522"/>
              <a:gd name="connsiteY2" fmla="*/ 1 h 6858000"/>
              <a:gd name="connsiteX3" fmla="*/ 6385010 w 8891522"/>
              <a:gd name="connsiteY3" fmla="*/ 6858000 h 6858000"/>
              <a:gd name="connsiteX4" fmla="*/ 0 w 8891522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91522" h="6858000">
                <a:moveTo>
                  <a:pt x="0" y="6858000"/>
                </a:moveTo>
                <a:lnTo>
                  <a:pt x="381" y="0"/>
                </a:lnTo>
                <a:lnTo>
                  <a:pt x="8891522" y="1"/>
                </a:lnTo>
                <a:lnTo>
                  <a:pt x="638501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rtlCol="0">
            <a:normAutofit/>
          </a:bodyPr>
          <a:lstStyle/>
          <a:p>
            <a:pPr lvl="0"/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2588" y="1846783"/>
            <a:ext cx="6863371" cy="553998"/>
          </a:xfrm>
        </p:spPr>
        <p:txBody>
          <a:bodyPr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2587" y="2788215"/>
            <a:ext cx="5713413" cy="33239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 baseline="0">
                <a:solidFill>
                  <a:srgbClr val="00AAFF"/>
                </a:solidFill>
                <a:latin typeface="VTB Group Cond Bold" charset="0"/>
                <a:ea typeface="VTB Group Cond Book" charset="0"/>
                <a:cs typeface="VTB Group Cond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6" name="Дата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 dirty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 dirty="0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FBB1F9E-DFED-419F-9B71-45C5EC7D5740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7199405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Изображение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4738" y="152400"/>
            <a:ext cx="3200400" cy="183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Рисунок 8"/>
          <p:cNvSpPr>
            <a:spLocks noGrp="1"/>
          </p:cNvSpPr>
          <p:nvPr>
            <p:ph type="pic" sz="quarter" idx="13"/>
          </p:nvPr>
        </p:nvSpPr>
        <p:spPr>
          <a:xfrm>
            <a:off x="-1" y="-13446"/>
            <a:ext cx="12212945" cy="6884893"/>
          </a:xfrm>
          <a:custGeom>
            <a:avLst/>
            <a:gdLst>
              <a:gd name="connsiteX0" fmla="*/ 0 w 6402324"/>
              <a:gd name="connsiteY0" fmla="*/ 6858000 h 6858000"/>
              <a:gd name="connsiteX1" fmla="*/ 1600581 w 6402324"/>
              <a:gd name="connsiteY1" fmla="*/ 0 h 6858000"/>
              <a:gd name="connsiteX2" fmla="*/ 6402324 w 6402324"/>
              <a:gd name="connsiteY2" fmla="*/ 0 h 6858000"/>
              <a:gd name="connsiteX3" fmla="*/ 4801743 w 6402324"/>
              <a:gd name="connsiteY3" fmla="*/ 6858000 h 6858000"/>
              <a:gd name="connsiteX4" fmla="*/ 0 w 6402324"/>
              <a:gd name="connsiteY4" fmla="*/ 6858000 h 6858000"/>
              <a:gd name="connsiteX0" fmla="*/ 0 w 6402324"/>
              <a:gd name="connsiteY0" fmla="*/ 6858000 h 6858000"/>
              <a:gd name="connsiteX1" fmla="*/ 381 w 6402324"/>
              <a:gd name="connsiteY1" fmla="*/ 0 h 6858000"/>
              <a:gd name="connsiteX2" fmla="*/ 6402324 w 6402324"/>
              <a:gd name="connsiteY2" fmla="*/ 0 h 6858000"/>
              <a:gd name="connsiteX3" fmla="*/ 4801743 w 6402324"/>
              <a:gd name="connsiteY3" fmla="*/ 6858000 h 6858000"/>
              <a:gd name="connsiteX4" fmla="*/ 0 w 6402324"/>
              <a:gd name="connsiteY4" fmla="*/ 6858000 h 6858000"/>
              <a:gd name="connsiteX0" fmla="*/ 0 w 8908457"/>
              <a:gd name="connsiteY0" fmla="*/ 6858000 h 6858000"/>
              <a:gd name="connsiteX1" fmla="*/ 381 w 8908457"/>
              <a:gd name="connsiteY1" fmla="*/ 0 h 6858000"/>
              <a:gd name="connsiteX2" fmla="*/ 8908457 w 8908457"/>
              <a:gd name="connsiteY2" fmla="*/ 0 h 6858000"/>
              <a:gd name="connsiteX3" fmla="*/ 4801743 w 8908457"/>
              <a:gd name="connsiteY3" fmla="*/ 6858000 h 6858000"/>
              <a:gd name="connsiteX4" fmla="*/ 0 w 8908457"/>
              <a:gd name="connsiteY4" fmla="*/ 6858000 h 6858000"/>
              <a:gd name="connsiteX0" fmla="*/ 0 w 8908457"/>
              <a:gd name="connsiteY0" fmla="*/ 6858000 h 6866467"/>
              <a:gd name="connsiteX1" fmla="*/ 381 w 8908457"/>
              <a:gd name="connsiteY1" fmla="*/ 0 h 6866467"/>
              <a:gd name="connsiteX2" fmla="*/ 8908457 w 8908457"/>
              <a:gd name="connsiteY2" fmla="*/ 0 h 6866467"/>
              <a:gd name="connsiteX3" fmla="*/ 6393476 w 8908457"/>
              <a:gd name="connsiteY3" fmla="*/ 6866467 h 6866467"/>
              <a:gd name="connsiteX4" fmla="*/ 0 w 8908457"/>
              <a:gd name="connsiteY4" fmla="*/ 6858000 h 6866467"/>
              <a:gd name="connsiteX0" fmla="*/ 0 w 8908457"/>
              <a:gd name="connsiteY0" fmla="*/ 6858000 h 6917267"/>
              <a:gd name="connsiteX1" fmla="*/ 381 w 8908457"/>
              <a:gd name="connsiteY1" fmla="*/ 0 h 6917267"/>
              <a:gd name="connsiteX2" fmla="*/ 8908457 w 8908457"/>
              <a:gd name="connsiteY2" fmla="*/ 0 h 6917267"/>
              <a:gd name="connsiteX3" fmla="*/ 6393476 w 8908457"/>
              <a:gd name="connsiteY3" fmla="*/ 6917267 h 6917267"/>
              <a:gd name="connsiteX4" fmla="*/ 0 w 8908457"/>
              <a:gd name="connsiteY4" fmla="*/ 6858000 h 6917267"/>
              <a:gd name="connsiteX0" fmla="*/ 0 w 8908457"/>
              <a:gd name="connsiteY0" fmla="*/ 6858000 h 6858000"/>
              <a:gd name="connsiteX1" fmla="*/ 381 w 8908457"/>
              <a:gd name="connsiteY1" fmla="*/ 0 h 6858000"/>
              <a:gd name="connsiteX2" fmla="*/ 8908457 w 8908457"/>
              <a:gd name="connsiteY2" fmla="*/ 0 h 6858000"/>
              <a:gd name="connsiteX3" fmla="*/ 6385010 w 8908457"/>
              <a:gd name="connsiteY3" fmla="*/ 6858000 h 6858000"/>
              <a:gd name="connsiteX4" fmla="*/ 0 w 8908457"/>
              <a:gd name="connsiteY4" fmla="*/ 6858000 h 6858000"/>
              <a:gd name="connsiteX0" fmla="*/ 0 w 8823790"/>
              <a:gd name="connsiteY0" fmla="*/ 6858000 h 6858000"/>
              <a:gd name="connsiteX1" fmla="*/ 381 w 8823790"/>
              <a:gd name="connsiteY1" fmla="*/ 0 h 6858000"/>
              <a:gd name="connsiteX2" fmla="*/ 8823790 w 8823790"/>
              <a:gd name="connsiteY2" fmla="*/ 8467 h 6858000"/>
              <a:gd name="connsiteX3" fmla="*/ 6385010 w 8823790"/>
              <a:gd name="connsiteY3" fmla="*/ 6858000 h 6858000"/>
              <a:gd name="connsiteX4" fmla="*/ 0 w 8823790"/>
              <a:gd name="connsiteY4" fmla="*/ 6858000 h 6858000"/>
              <a:gd name="connsiteX0" fmla="*/ 0 w 8874590"/>
              <a:gd name="connsiteY0" fmla="*/ 6858000 h 6858000"/>
              <a:gd name="connsiteX1" fmla="*/ 381 w 8874590"/>
              <a:gd name="connsiteY1" fmla="*/ 0 h 6858000"/>
              <a:gd name="connsiteX2" fmla="*/ 8874590 w 8874590"/>
              <a:gd name="connsiteY2" fmla="*/ 8467 h 6858000"/>
              <a:gd name="connsiteX3" fmla="*/ 6385010 w 8874590"/>
              <a:gd name="connsiteY3" fmla="*/ 6858000 h 6858000"/>
              <a:gd name="connsiteX4" fmla="*/ 0 w 8874590"/>
              <a:gd name="connsiteY4" fmla="*/ 6858000 h 6858000"/>
              <a:gd name="connsiteX0" fmla="*/ 0 w 8849190"/>
              <a:gd name="connsiteY0" fmla="*/ 6858000 h 6858000"/>
              <a:gd name="connsiteX1" fmla="*/ 381 w 8849190"/>
              <a:gd name="connsiteY1" fmla="*/ 0 h 6858000"/>
              <a:gd name="connsiteX2" fmla="*/ 8849190 w 8849190"/>
              <a:gd name="connsiteY2" fmla="*/ 16934 h 6858000"/>
              <a:gd name="connsiteX3" fmla="*/ 6385010 w 8849190"/>
              <a:gd name="connsiteY3" fmla="*/ 6858000 h 6858000"/>
              <a:gd name="connsiteX4" fmla="*/ 0 w 8849190"/>
              <a:gd name="connsiteY4" fmla="*/ 6858000 h 6858000"/>
              <a:gd name="connsiteX0" fmla="*/ 0 w 8586723"/>
              <a:gd name="connsiteY0" fmla="*/ 6858000 h 6858000"/>
              <a:gd name="connsiteX1" fmla="*/ 381 w 8586723"/>
              <a:gd name="connsiteY1" fmla="*/ 0 h 6858000"/>
              <a:gd name="connsiteX2" fmla="*/ 8586723 w 8586723"/>
              <a:gd name="connsiteY2" fmla="*/ 1 h 6858000"/>
              <a:gd name="connsiteX3" fmla="*/ 6385010 w 8586723"/>
              <a:gd name="connsiteY3" fmla="*/ 6858000 h 6858000"/>
              <a:gd name="connsiteX4" fmla="*/ 0 w 8586723"/>
              <a:gd name="connsiteY4" fmla="*/ 6858000 h 6858000"/>
              <a:gd name="connsiteX0" fmla="*/ 0 w 8874589"/>
              <a:gd name="connsiteY0" fmla="*/ 6858000 h 6858000"/>
              <a:gd name="connsiteX1" fmla="*/ 381 w 8874589"/>
              <a:gd name="connsiteY1" fmla="*/ 0 h 6858000"/>
              <a:gd name="connsiteX2" fmla="*/ 8874589 w 8874589"/>
              <a:gd name="connsiteY2" fmla="*/ 8468 h 6858000"/>
              <a:gd name="connsiteX3" fmla="*/ 6385010 w 8874589"/>
              <a:gd name="connsiteY3" fmla="*/ 6858000 h 6858000"/>
              <a:gd name="connsiteX4" fmla="*/ 0 w 8874589"/>
              <a:gd name="connsiteY4" fmla="*/ 6858000 h 6858000"/>
              <a:gd name="connsiteX0" fmla="*/ 0 w 8823789"/>
              <a:gd name="connsiteY0" fmla="*/ 6858000 h 6858000"/>
              <a:gd name="connsiteX1" fmla="*/ 381 w 8823789"/>
              <a:gd name="connsiteY1" fmla="*/ 0 h 6858000"/>
              <a:gd name="connsiteX2" fmla="*/ 8823789 w 8823789"/>
              <a:gd name="connsiteY2" fmla="*/ 16934 h 6858000"/>
              <a:gd name="connsiteX3" fmla="*/ 6385010 w 8823789"/>
              <a:gd name="connsiteY3" fmla="*/ 6858000 h 6858000"/>
              <a:gd name="connsiteX4" fmla="*/ 0 w 8823789"/>
              <a:gd name="connsiteY4" fmla="*/ 6858000 h 6858000"/>
              <a:gd name="connsiteX0" fmla="*/ 0 w 8883055"/>
              <a:gd name="connsiteY0" fmla="*/ 6858000 h 6858000"/>
              <a:gd name="connsiteX1" fmla="*/ 381 w 8883055"/>
              <a:gd name="connsiteY1" fmla="*/ 0 h 6858000"/>
              <a:gd name="connsiteX2" fmla="*/ 8883055 w 8883055"/>
              <a:gd name="connsiteY2" fmla="*/ 8467 h 6858000"/>
              <a:gd name="connsiteX3" fmla="*/ 6385010 w 8883055"/>
              <a:gd name="connsiteY3" fmla="*/ 6858000 h 6858000"/>
              <a:gd name="connsiteX4" fmla="*/ 0 w 8883055"/>
              <a:gd name="connsiteY4" fmla="*/ 6858000 h 6858000"/>
              <a:gd name="connsiteX0" fmla="*/ 0 w 8891522"/>
              <a:gd name="connsiteY0" fmla="*/ 6900333 h 6900333"/>
              <a:gd name="connsiteX1" fmla="*/ 381 w 8891522"/>
              <a:gd name="connsiteY1" fmla="*/ 42333 h 6900333"/>
              <a:gd name="connsiteX2" fmla="*/ 8891522 w 8891522"/>
              <a:gd name="connsiteY2" fmla="*/ 0 h 6900333"/>
              <a:gd name="connsiteX3" fmla="*/ 6385010 w 8891522"/>
              <a:gd name="connsiteY3" fmla="*/ 6900333 h 6900333"/>
              <a:gd name="connsiteX4" fmla="*/ 0 w 8891522"/>
              <a:gd name="connsiteY4" fmla="*/ 6900333 h 6900333"/>
              <a:gd name="connsiteX0" fmla="*/ 0 w 8891522"/>
              <a:gd name="connsiteY0" fmla="*/ 6858000 h 6858000"/>
              <a:gd name="connsiteX1" fmla="*/ 381 w 8891522"/>
              <a:gd name="connsiteY1" fmla="*/ 0 h 6858000"/>
              <a:gd name="connsiteX2" fmla="*/ 8891522 w 8891522"/>
              <a:gd name="connsiteY2" fmla="*/ 1 h 6858000"/>
              <a:gd name="connsiteX3" fmla="*/ 6385010 w 8891522"/>
              <a:gd name="connsiteY3" fmla="*/ 6858000 h 6858000"/>
              <a:gd name="connsiteX4" fmla="*/ 0 w 8891522"/>
              <a:gd name="connsiteY4" fmla="*/ 6858000 h 6858000"/>
              <a:gd name="connsiteX0" fmla="*/ 0 w 12266734"/>
              <a:gd name="connsiteY0" fmla="*/ 6871446 h 6871446"/>
              <a:gd name="connsiteX1" fmla="*/ 381 w 12266734"/>
              <a:gd name="connsiteY1" fmla="*/ 13446 h 6871446"/>
              <a:gd name="connsiteX2" fmla="*/ 12266734 w 12266734"/>
              <a:gd name="connsiteY2" fmla="*/ 0 h 6871446"/>
              <a:gd name="connsiteX3" fmla="*/ 6385010 w 12266734"/>
              <a:gd name="connsiteY3" fmla="*/ 6871446 h 6871446"/>
              <a:gd name="connsiteX4" fmla="*/ 0 w 12266734"/>
              <a:gd name="connsiteY4" fmla="*/ 6871446 h 6871446"/>
              <a:gd name="connsiteX0" fmla="*/ 0 w 12266734"/>
              <a:gd name="connsiteY0" fmla="*/ 6871446 h 6884893"/>
              <a:gd name="connsiteX1" fmla="*/ 381 w 12266734"/>
              <a:gd name="connsiteY1" fmla="*/ 13446 h 6884893"/>
              <a:gd name="connsiteX2" fmla="*/ 12266734 w 12266734"/>
              <a:gd name="connsiteY2" fmla="*/ 0 h 6884893"/>
              <a:gd name="connsiteX3" fmla="*/ 12207586 w 12266734"/>
              <a:gd name="connsiteY3" fmla="*/ 6884893 h 6884893"/>
              <a:gd name="connsiteX4" fmla="*/ 0 w 12266734"/>
              <a:gd name="connsiteY4" fmla="*/ 6871446 h 6884893"/>
              <a:gd name="connsiteX0" fmla="*/ 0 w 12212945"/>
              <a:gd name="connsiteY0" fmla="*/ 6871446 h 6884893"/>
              <a:gd name="connsiteX1" fmla="*/ 381 w 12212945"/>
              <a:gd name="connsiteY1" fmla="*/ 13446 h 6884893"/>
              <a:gd name="connsiteX2" fmla="*/ 12212945 w 12212945"/>
              <a:gd name="connsiteY2" fmla="*/ 0 h 6884893"/>
              <a:gd name="connsiteX3" fmla="*/ 12207586 w 12212945"/>
              <a:gd name="connsiteY3" fmla="*/ 6884893 h 6884893"/>
              <a:gd name="connsiteX4" fmla="*/ 0 w 12212945"/>
              <a:gd name="connsiteY4" fmla="*/ 6871446 h 6884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12945" h="6884893">
                <a:moveTo>
                  <a:pt x="0" y="6871446"/>
                </a:moveTo>
                <a:lnTo>
                  <a:pt x="381" y="13446"/>
                </a:lnTo>
                <a:lnTo>
                  <a:pt x="12212945" y="0"/>
                </a:lnTo>
                <a:cubicBezTo>
                  <a:pt x="12211159" y="2294964"/>
                  <a:pt x="12209372" y="4589929"/>
                  <a:pt x="12207586" y="6884893"/>
                </a:cubicBezTo>
                <a:lnTo>
                  <a:pt x="0" y="6871446"/>
                </a:lnTo>
                <a:close/>
              </a:path>
            </a:pathLst>
          </a:custGeom>
        </p:spPr>
        <p:txBody>
          <a:bodyPr rtlCol="0">
            <a:normAutofit/>
          </a:bodyPr>
          <a:lstStyle/>
          <a:p>
            <a:pPr lvl="0"/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2588" y="1846783"/>
            <a:ext cx="6863371" cy="553998"/>
          </a:xfrm>
        </p:spPr>
        <p:txBody>
          <a:bodyPr/>
          <a:lstStyle>
            <a:lvl1pPr algn="l">
              <a:defRPr sz="4000">
                <a:solidFill>
                  <a:srgbClr val="00288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2587" y="2788215"/>
            <a:ext cx="5713413" cy="33239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 baseline="0">
                <a:solidFill>
                  <a:srgbClr val="00AAFF"/>
                </a:solidFill>
                <a:latin typeface="VTB Group Cond Bold" charset="0"/>
                <a:ea typeface="VTB Group Cond Book" charset="0"/>
                <a:cs typeface="VTB Group Cond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6" name="Дата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 dirty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 dirty="0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22857942-5F12-4EC2-B90D-D4F8B57208B9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2523678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2588" y="1846783"/>
            <a:ext cx="6863371" cy="553998"/>
          </a:xfrm>
        </p:spPr>
        <p:txBody>
          <a:bodyPr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2587" y="2788215"/>
            <a:ext cx="5713413" cy="140119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1" i="0">
                <a:solidFill>
                  <a:srgbClr val="00AAFF"/>
                </a:solidFill>
                <a:latin typeface="VTB Group Cond" charset="0"/>
                <a:ea typeface="VTB Group Cond" charset="0"/>
                <a:cs typeface="VTB Group Cond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10" name="Рисунок 8"/>
          <p:cNvSpPr>
            <a:spLocks noGrp="1"/>
          </p:cNvSpPr>
          <p:nvPr>
            <p:ph type="pic" sz="quarter" idx="14"/>
          </p:nvPr>
        </p:nvSpPr>
        <p:spPr>
          <a:xfrm>
            <a:off x="6096000" y="0"/>
            <a:ext cx="6120638" cy="6858001"/>
          </a:xfrm>
          <a:custGeom>
            <a:avLst/>
            <a:gdLst>
              <a:gd name="connsiteX0" fmla="*/ 0 w 6402324"/>
              <a:gd name="connsiteY0" fmla="*/ 6858000 h 6858000"/>
              <a:gd name="connsiteX1" fmla="*/ 1600581 w 6402324"/>
              <a:gd name="connsiteY1" fmla="*/ 0 h 6858000"/>
              <a:gd name="connsiteX2" fmla="*/ 6402324 w 6402324"/>
              <a:gd name="connsiteY2" fmla="*/ 0 h 6858000"/>
              <a:gd name="connsiteX3" fmla="*/ 4801743 w 6402324"/>
              <a:gd name="connsiteY3" fmla="*/ 6858000 h 6858000"/>
              <a:gd name="connsiteX4" fmla="*/ 0 w 6402324"/>
              <a:gd name="connsiteY4" fmla="*/ 6858000 h 6858000"/>
              <a:gd name="connsiteX0" fmla="*/ 0 w 6402324"/>
              <a:gd name="connsiteY0" fmla="*/ 6858000 h 6858000"/>
              <a:gd name="connsiteX1" fmla="*/ 381 w 6402324"/>
              <a:gd name="connsiteY1" fmla="*/ 0 h 6858000"/>
              <a:gd name="connsiteX2" fmla="*/ 6402324 w 6402324"/>
              <a:gd name="connsiteY2" fmla="*/ 0 h 6858000"/>
              <a:gd name="connsiteX3" fmla="*/ 4801743 w 6402324"/>
              <a:gd name="connsiteY3" fmla="*/ 6858000 h 6858000"/>
              <a:gd name="connsiteX4" fmla="*/ 0 w 6402324"/>
              <a:gd name="connsiteY4" fmla="*/ 6858000 h 6858000"/>
              <a:gd name="connsiteX0" fmla="*/ 0 w 8908457"/>
              <a:gd name="connsiteY0" fmla="*/ 6858000 h 6858000"/>
              <a:gd name="connsiteX1" fmla="*/ 381 w 8908457"/>
              <a:gd name="connsiteY1" fmla="*/ 0 h 6858000"/>
              <a:gd name="connsiteX2" fmla="*/ 8908457 w 8908457"/>
              <a:gd name="connsiteY2" fmla="*/ 0 h 6858000"/>
              <a:gd name="connsiteX3" fmla="*/ 4801743 w 8908457"/>
              <a:gd name="connsiteY3" fmla="*/ 6858000 h 6858000"/>
              <a:gd name="connsiteX4" fmla="*/ 0 w 8908457"/>
              <a:gd name="connsiteY4" fmla="*/ 6858000 h 6858000"/>
              <a:gd name="connsiteX0" fmla="*/ 0 w 8908457"/>
              <a:gd name="connsiteY0" fmla="*/ 6858000 h 6866467"/>
              <a:gd name="connsiteX1" fmla="*/ 381 w 8908457"/>
              <a:gd name="connsiteY1" fmla="*/ 0 h 6866467"/>
              <a:gd name="connsiteX2" fmla="*/ 8908457 w 8908457"/>
              <a:gd name="connsiteY2" fmla="*/ 0 h 6866467"/>
              <a:gd name="connsiteX3" fmla="*/ 6393476 w 8908457"/>
              <a:gd name="connsiteY3" fmla="*/ 6866467 h 6866467"/>
              <a:gd name="connsiteX4" fmla="*/ 0 w 8908457"/>
              <a:gd name="connsiteY4" fmla="*/ 6858000 h 6866467"/>
              <a:gd name="connsiteX0" fmla="*/ 0 w 8908457"/>
              <a:gd name="connsiteY0" fmla="*/ 6858000 h 6917267"/>
              <a:gd name="connsiteX1" fmla="*/ 381 w 8908457"/>
              <a:gd name="connsiteY1" fmla="*/ 0 h 6917267"/>
              <a:gd name="connsiteX2" fmla="*/ 8908457 w 8908457"/>
              <a:gd name="connsiteY2" fmla="*/ 0 h 6917267"/>
              <a:gd name="connsiteX3" fmla="*/ 6393476 w 8908457"/>
              <a:gd name="connsiteY3" fmla="*/ 6917267 h 6917267"/>
              <a:gd name="connsiteX4" fmla="*/ 0 w 8908457"/>
              <a:gd name="connsiteY4" fmla="*/ 6858000 h 6917267"/>
              <a:gd name="connsiteX0" fmla="*/ 0 w 8908457"/>
              <a:gd name="connsiteY0" fmla="*/ 6858000 h 6858000"/>
              <a:gd name="connsiteX1" fmla="*/ 381 w 8908457"/>
              <a:gd name="connsiteY1" fmla="*/ 0 h 6858000"/>
              <a:gd name="connsiteX2" fmla="*/ 8908457 w 8908457"/>
              <a:gd name="connsiteY2" fmla="*/ 0 h 6858000"/>
              <a:gd name="connsiteX3" fmla="*/ 6385010 w 8908457"/>
              <a:gd name="connsiteY3" fmla="*/ 6858000 h 6858000"/>
              <a:gd name="connsiteX4" fmla="*/ 0 w 8908457"/>
              <a:gd name="connsiteY4" fmla="*/ 6858000 h 6858000"/>
              <a:gd name="connsiteX0" fmla="*/ 0 w 8823790"/>
              <a:gd name="connsiteY0" fmla="*/ 6858000 h 6858000"/>
              <a:gd name="connsiteX1" fmla="*/ 381 w 8823790"/>
              <a:gd name="connsiteY1" fmla="*/ 0 h 6858000"/>
              <a:gd name="connsiteX2" fmla="*/ 8823790 w 8823790"/>
              <a:gd name="connsiteY2" fmla="*/ 8467 h 6858000"/>
              <a:gd name="connsiteX3" fmla="*/ 6385010 w 8823790"/>
              <a:gd name="connsiteY3" fmla="*/ 6858000 h 6858000"/>
              <a:gd name="connsiteX4" fmla="*/ 0 w 8823790"/>
              <a:gd name="connsiteY4" fmla="*/ 6858000 h 6858000"/>
              <a:gd name="connsiteX0" fmla="*/ 0 w 8874590"/>
              <a:gd name="connsiteY0" fmla="*/ 6858000 h 6858000"/>
              <a:gd name="connsiteX1" fmla="*/ 381 w 8874590"/>
              <a:gd name="connsiteY1" fmla="*/ 0 h 6858000"/>
              <a:gd name="connsiteX2" fmla="*/ 8874590 w 8874590"/>
              <a:gd name="connsiteY2" fmla="*/ 8467 h 6858000"/>
              <a:gd name="connsiteX3" fmla="*/ 6385010 w 8874590"/>
              <a:gd name="connsiteY3" fmla="*/ 6858000 h 6858000"/>
              <a:gd name="connsiteX4" fmla="*/ 0 w 8874590"/>
              <a:gd name="connsiteY4" fmla="*/ 6858000 h 6858000"/>
              <a:gd name="connsiteX0" fmla="*/ 0 w 8849190"/>
              <a:gd name="connsiteY0" fmla="*/ 6858000 h 6858000"/>
              <a:gd name="connsiteX1" fmla="*/ 381 w 8849190"/>
              <a:gd name="connsiteY1" fmla="*/ 0 h 6858000"/>
              <a:gd name="connsiteX2" fmla="*/ 8849190 w 8849190"/>
              <a:gd name="connsiteY2" fmla="*/ 16934 h 6858000"/>
              <a:gd name="connsiteX3" fmla="*/ 6385010 w 8849190"/>
              <a:gd name="connsiteY3" fmla="*/ 6858000 h 6858000"/>
              <a:gd name="connsiteX4" fmla="*/ 0 w 8849190"/>
              <a:gd name="connsiteY4" fmla="*/ 6858000 h 6858000"/>
              <a:gd name="connsiteX0" fmla="*/ 0 w 8586723"/>
              <a:gd name="connsiteY0" fmla="*/ 6858000 h 6858000"/>
              <a:gd name="connsiteX1" fmla="*/ 381 w 8586723"/>
              <a:gd name="connsiteY1" fmla="*/ 0 h 6858000"/>
              <a:gd name="connsiteX2" fmla="*/ 8586723 w 8586723"/>
              <a:gd name="connsiteY2" fmla="*/ 1 h 6858000"/>
              <a:gd name="connsiteX3" fmla="*/ 6385010 w 8586723"/>
              <a:gd name="connsiteY3" fmla="*/ 6858000 h 6858000"/>
              <a:gd name="connsiteX4" fmla="*/ 0 w 8586723"/>
              <a:gd name="connsiteY4" fmla="*/ 6858000 h 6858000"/>
              <a:gd name="connsiteX0" fmla="*/ 0 w 8874589"/>
              <a:gd name="connsiteY0" fmla="*/ 6858000 h 6858000"/>
              <a:gd name="connsiteX1" fmla="*/ 381 w 8874589"/>
              <a:gd name="connsiteY1" fmla="*/ 0 h 6858000"/>
              <a:gd name="connsiteX2" fmla="*/ 8874589 w 8874589"/>
              <a:gd name="connsiteY2" fmla="*/ 8468 h 6858000"/>
              <a:gd name="connsiteX3" fmla="*/ 6385010 w 8874589"/>
              <a:gd name="connsiteY3" fmla="*/ 6858000 h 6858000"/>
              <a:gd name="connsiteX4" fmla="*/ 0 w 8874589"/>
              <a:gd name="connsiteY4" fmla="*/ 6858000 h 6858000"/>
              <a:gd name="connsiteX0" fmla="*/ 0 w 8823789"/>
              <a:gd name="connsiteY0" fmla="*/ 6858000 h 6858000"/>
              <a:gd name="connsiteX1" fmla="*/ 381 w 8823789"/>
              <a:gd name="connsiteY1" fmla="*/ 0 h 6858000"/>
              <a:gd name="connsiteX2" fmla="*/ 8823789 w 8823789"/>
              <a:gd name="connsiteY2" fmla="*/ 16934 h 6858000"/>
              <a:gd name="connsiteX3" fmla="*/ 6385010 w 8823789"/>
              <a:gd name="connsiteY3" fmla="*/ 6858000 h 6858000"/>
              <a:gd name="connsiteX4" fmla="*/ 0 w 8823789"/>
              <a:gd name="connsiteY4" fmla="*/ 6858000 h 6858000"/>
              <a:gd name="connsiteX0" fmla="*/ 0 w 8883055"/>
              <a:gd name="connsiteY0" fmla="*/ 6858000 h 6858000"/>
              <a:gd name="connsiteX1" fmla="*/ 381 w 8883055"/>
              <a:gd name="connsiteY1" fmla="*/ 0 h 6858000"/>
              <a:gd name="connsiteX2" fmla="*/ 8883055 w 8883055"/>
              <a:gd name="connsiteY2" fmla="*/ 8467 h 6858000"/>
              <a:gd name="connsiteX3" fmla="*/ 6385010 w 8883055"/>
              <a:gd name="connsiteY3" fmla="*/ 6858000 h 6858000"/>
              <a:gd name="connsiteX4" fmla="*/ 0 w 8883055"/>
              <a:gd name="connsiteY4" fmla="*/ 6858000 h 6858000"/>
              <a:gd name="connsiteX0" fmla="*/ 0 w 8891522"/>
              <a:gd name="connsiteY0" fmla="*/ 6900333 h 6900333"/>
              <a:gd name="connsiteX1" fmla="*/ 381 w 8891522"/>
              <a:gd name="connsiteY1" fmla="*/ 42333 h 6900333"/>
              <a:gd name="connsiteX2" fmla="*/ 8891522 w 8891522"/>
              <a:gd name="connsiteY2" fmla="*/ 0 h 6900333"/>
              <a:gd name="connsiteX3" fmla="*/ 6385010 w 8891522"/>
              <a:gd name="connsiteY3" fmla="*/ 6900333 h 6900333"/>
              <a:gd name="connsiteX4" fmla="*/ 0 w 8891522"/>
              <a:gd name="connsiteY4" fmla="*/ 6900333 h 6900333"/>
              <a:gd name="connsiteX0" fmla="*/ 0 w 8891522"/>
              <a:gd name="connsiteY0" fmla="*/ 6858000 h 6858000"/>
              <a:gd name="connsiteX1" fmla="*/ 381 w 8891522"/>
              <a:gd name="connsiteY1" fmla="*/ 0 h 6858000"/>
              <a:gd name="connsiteX2" fmla="*/ 8891522 w 8891522"/>
              <a:gd name="connsiteY2" fmla="*/ 1 h 6858000"/>
              <a:gd name="connsiteX3" fmla="*/ 6385010 w 8891522"/>
              <a:gd name="connsiteY3" fmla="*/ 6858000 h 6858000"/>
              <a:gd name="connsiteX4" fmla="*/ 0 w 8891522"/>
              <a:gd name="connsiteY4" fmla="*/ 6858000 h 6858000"/>
              <a:gd name="connsiteX0" fmla="*/ 0 w 12200848"/>
              <a:gd name="connsiteY0" fmla="*/ 6858000 h 6858000"/>
              <a:gd name="connsiteX1" fmla="*/ 12200848 w 12200848"/>
              <a:gd name="connsiteY1" fmla="*/ 0 h 6858000"/>
              <a:gd name="connsiteX2" fmla="*/ 8891522 w 12200848"/>
              <a:gd name="connsiteY2" fmla="*/ 1 h 6858000"/>
              <a:gd name="connsiteX3" fmla="*/ 6385010 w 12200848"/>
              <a:gd name="connsiteY3" fmla="*/ 6858000 h 6858000"/>
              <a:gd name="connsiteX4" fmla="*/ 0 w 12200848"/>
              <a:gd name="connsiteY4" fmla="*/ 6858000 h 6858000"/>
              <a:gd name="connsiteX0" fmla="*/ 5823923 w 5823923"/>
              <a:gd name="connsiteY0" fmla="*/ 6858000 h 6858000"/>
              <a:gd name="connsiteX1" fmla="*/ 5815838 w 5823923"/>
              <a:gd name="connsiteY1" fmla="*/ 0 h 6858000"/>
              <a:gd name="connsiteX2" fmla="*/ 2506512 w 5823923"/>
              <a:gd name="connsiteY2" fmla="*/ 1 h 6858000"/>
              <a:gd name="connsiteX3" fmla="*/ 0 w 5823923"/>
              <a:gd name="connsiteY3" fmla="*/ 6858000 h 6858000"/>
              <a:gd name="connsiteX4" fmla="*/ 5823923 w 5823923"/>
              <a:gd name="connsiteY4" fmla="*/ 6858000 h 6858000"/>
              <a:gd name="connsiteX0" fmla="*/ 5900123 w 5900123"/>
              <a:gd name="connsiteY0" fmla="*/ 6874933 h 6874933"/>
              <a:gd name="connsiteX1" fmla="*/ 5815838 w 5900123"/>
              <a:gd name="connsiteY1" fmla="*/ 0 h 6874933"/>
              <a:gd name="connsiteX2" fmla="*/ 2506512 w 5900123"/>
              <a:gd name="connsiteY2" fmla="*/ 1 h 6874933"/>
              <a:gd name="connsiteX3" fmla="*/ 0 w 5900123"/>
              <a:gd name="connsiteY3" fmla="*/ 6858000 h 6874933"/>
              <a:gd name="connsiteX4" fmla="*/ 5900123 w 5900123"/>
              <a:gd name="connsiteY4" fmla="*/ 6874933 h 6874933"/>
              <a:gd name="connsiteX0" fmla="*/ 5815456 w 5815838"/>
              <a:gd name="connsiteY0" fmla="*/ 6866467 h 6866467"/>
              <a:gd name="connsiteX1" fmla="*/ 5815838 w 5815838"/>
              <a:gd name="connsiteY1" fmla="*/ 0 h 6866467"/>
              <a:gd name="connsiteX2" fmla="*/ 2506512 w 5815838"/>
              <a:gd name="connsiteY2" fmla="*/ 1 h 6866467"/>
              <a:gd name="connsiteX3" fmla="*/ 0 w 5815838"/>
              <a:gd name="connsiteY3" fmla="*/ 6858000 h 6866467"/>
              <a:gd name="connsiteX4" fmla="*/ 5815456 w 5815838"/>
              <a:gd name="connsiteY4" fmla="*/ 6866467 h 6866467"/>
              <a:gd name="connsiteX0" fmla="*/ 5815456 w 5815838"/>
              <a:gd name="connsiteY0" fmla="*/ 7001934 h 7001934"/>
              <a:gd name="connsiteX1" fmla="*/ 5815838 w 5815838"/>
              <a:gd name="connsiteY1" fmla="*/ 0 h 7001934"/>
              <a:gd name="connsiteX2" fmla="*/ 2506512 w 5815838"/>
              <a:gd name="connsiteY2" fmla="*/ 1 h 7001934"/>
              <a:gd name="connsiteX3" fmla="*/ 0 w 5815838"/>
              <a:gd name="connsiteY3" fmla="*/ 6858000 h 7001934"/>
              <a:gd name="connsiteX4" fmla="*/ 5815456 w 5815838"/>
              <a:gd name="connsiteY4" fmla="*/ 7001934 h 7001934"/>
              <a:gd name="connsiteX0" fmla="*/ 5823922 w 5823923"/>
              <a:gd name="connsiteY0" fmla="*/ 6858001 h 6858001"/>
              <a:gd name="connsiteX1" fmla="*/ 5815838 w 5823923"/>
              <a:gd name="connsiteY1" fmla="*/ 0 h 6858001"/>
              <a:gd name="connsiteX2" fmla="*/ 2506512 w 5823923"/>
              <a:gd name="connsiteY2" fmla="*/ 1 h 6858001"/>
              <a:gd name="connsiteX3" fmla="*/ 0 w 5823923"/>
              <a:gd name="connsiteY3" fmla="*/ 6858000 h 6858001"/>
              <a:gd name="connsiteX4" fmla="*/ 5823922 w 5823923"/>
              <a:gd name="connsiteY4" fmla="*/ 6858001 h 6858001"/>
              <a:gd name="connsiteX0" fmla="*/ 5942455 w 5942455"/>
              <a:gd name="connsiteY0" fmla="*/ 6866468 h 6866468"/>
              <a:gd name="connsiteX1" fmla="*/ 5815838 w 5942455"/>
              <a:gd name="connsiteY1" fmla="*/ 0 h 6866468"/>
              <a:gd name="connsiteX2" fmla="*/ 2506512 w 5942455"/>
              <a:gd name="connsiteY2" fmla="*/ 1 h 6866468"/>
              <a:gd name="connsiteX3" fmla="*/ 0 w 5942455"/>
              <a:gd name="connsiteY3" fmla="*/ 6858000 h 6866468"/>
              <a:gd name="connsiteX4" fmla="*/ 5942455 w 5942455"/>
              <a:gd name="connsiteY4" fmla="*/ 6866468 h 6866468"/>
              <a:gd name="connsiteX0" fmla="*/ 5806988 w 5815838"/>
              <a:gd name="connsiteY0" fmla="*/ 6874935 h 6874935"/>
              <a:gd name="connsiteX1" fmla="*/ 5815838 w 5815838"/>
              <a:gd name="connsiteY1" fmla="*/ 0 h 6874935"/>
              <a:gd name="connsiteX2" fmla="*/ 2506512 w 5815838"/>
              <a:gd name="connsiteY2" fmla="*/ 1 h 6874935"/>
              <a:gd name="connsiteX3" fmla="*/ 0 w 5815838"/>
              <a:gd name="connsiteY3" fmla="*/ 6858000 h 6874935"/>
              <a:gd name="connsiteX4" fmla="*/ 5806988 w 5815838"/>
              <a:gd name="connsiteY4" fmla="*/ 6874935 h 6874935"/>
              <a:gd name="connsiteX0" fmla="*/ 5806988 w 6958838"/>
              <a:gd name="connsiteY0" fmla="*/ 6874934 h 6874934"/>
              <a:gd name="connsiteX1" fmla="*/ 6958838 w 6958838"/>
              <a:gd name="connsiteY1" fmla="*/ 8466 h 6874934"/>
              <a:gd name="connsiteX2" fmla="*/ 2506512 w 6958838"/>
              <a:gd name="connsiteY2" fmla="*/ 0 h 6874934"/>
              <a:gd name="connsiteX3" fmla="*/ 0 w 6958838"/>
              <a:gd name="connsiteY3" fmla="*/ 6857999 h 6874934"/>
              <a:gd name="connsiteX4" fmla="*/ 5806988 w 6958838"/>
              <a:gd name="connsiteY4" fmla="*/ 6874934 h 6874934"/>
              <a:gd name="connsiteX0" fmla="*/ 6958455 w 6958838"/>
              <a:gd name="connsiteY0" fmla="*/ 6858001 h 6858001"/>
              <a:gd name="connsiteX1" fmla="*/ 6958838 w 6958838"/>
              <a:gd name="connsiteY1" fmla="*/ 8466 h 6858001"/>
              <a:gd name="connsiteX2" fmla="*/ 2506512 w 6958838"/>
              <a:gd name="connsiteY2" fmla="*/ 0 h 6858001"/>
              <a:gd name="connsiteX3" fmla="*/ 0 w 6958838"/>
              <a:gd name="connsiteY3" fmla="*/ 6857999 h 6858001"/>
              <a:gd name="connsiteX4" fmla="*/ 6958455 w 6958838"/>
              <a:gd name="connsiteY4" fmla="*/ 6858001 h 6858001"/>
              <a:gd name="connsiteX0" fmla="*/ 6958455 w 6967305"/>
              <a:gd name="connsiteY0" fmla="*/ 6858001 h 6858001"/>
              <a:gd name="connsiteX1" fmla="*/ 6967305 w 6967305"/>
              <a:gd name="connsiteY1" fmla="*/ 126999 h 6858001"/>
              <a:gd name="connsiteX2" fmla="*/ 2506512 w 6967305"/>
              <a:gd name="connsiteY2" fmla="*/ 0 h 6858001"/>
              <a:gd name="connsiteX3" fmla="*/ 0 w 6967305"/>
              <a:gd name="connsiteY3" fmla="*/ 6857999 h 6858001"/>
              <a:gd name="connsiteX4" fmla="*/ 6958455 w 6967305"/>
              <a:gd name="connsiteY4" fmla="*/ 6858001 h 6858001"/>
              <a:gd name="connsiteX0" fmla="*/ 6958455 w 6967305"/>
              <a:gd name="connsiteY0" fmla="*/ 6866469 h 6866469"/>
              <a:gd name="connsiteX1" fmla="*/ 6967305 w 6967305"/>
              <a:gd name="connsiteY1" fmla="*/ 0 h 6866469"/>
              <a:gd name="connsiteX2" fmla="*/ 2506512 w 6967305"/>
              <a:gd name="connsiteY2" fmla="*/ 8468 h 6866469"/>
              <a:gd name="connsiteX3" fmla="*/ 0 w 6967305"/>
              <a:gd name="connsiteY3" fmla="*/ 6866467 h 6866469"/>
              <a:gd name="connsiteX4" fmla="*/ 6958455 w 6967305"/>
              <a:gd name="connsiteY4" fmla="*/ 6866469 h 6866469"/>
              <a:gd name="connsiteX0" fmla="*/ 7102388 w 7102388"/>
              <a:gd name="connsiteY0" fmla="*/ 6858002 h 6866467"/>
              <a:gd name="connsiteX1" fmla="*/ 6967305 w 7102388"/>
              <a:gd name="connsiteY1" fmla="*/ 0 h 6866467"/>
              <a:gd name="connsiteX2" fmla="*/ 2506512 w 7102388"/>
              <a:gd name="connsiteY2" fmla="*/ 8468 h 6866467"/>
              <a:gd name="connsiteX3" fmla="*/ 0 w 7102388"/>
              <a:gd name="connsiteY3" fmla="*/ 6866467 h 6866467"/>
              <a:gd name="connsiteX4" fmla="*/ 7102388 w 7102388"/>
              <a:gd name="connsiteY4" fmla="*/ 6858002 h 6866467"/>
              <a:gd name="connsiteX0" fmla="*/ 6966921 w 6967305"/>
              <a:gd name="connsiteY0" fmla="*/ 6874935 h 6874935"/>
              <a:gd name="connsiteX1" fmla="*/ 6967305 w 6967305"/>
              <a:gd name="connsiteY1" fmla="*/ 0 h 6874935"/>
              <a:gd name="connsiteX2" fmla="*/ 2506512 w 6967305"/>
              <a:gd name="connsiteY2" fmla="*/ 8468 h 6874935"/>
              <a:gd name="connsiteX3" fmla="*/ 0 w 6967305"/>
              <a:gd name="connsiteY3" fmla="*/ 6866467 h 6874935"/>
              <a:gd name="connsiteX4" fmla="*/ 6966921 w 6967305"/>
              <a:gd name="connsiteY4" fmla="*/ 6874935 h 6874935"/>
              <a:gd name="connsiteX0" fmla="*/ 6983855 w 6983855"/>
              <a:gd name="connsiteY0" fmla="*/ 6968068 h 6968068"/>
              <a:gd name="connsiteX1" fmla="*/ 6967305 w 6983855"/>
              <a:gd name="connsiteY1" fmla="*/ 0 h 6968068"/>
              <a:gd name="connsiteX2" fmla="*/ 2506512 w 6983855"/>
              <a:gd name="connsiteY2" fmla="*/ 8468 h 6968068"/>
              <a:gd name="connsiteX3" fmla="*/ 0 w 6983855"/>
              <a:gd name="connsiteY3" fmla="*/ 6866467 h 6968068"/>
              <a:gd name="connsiteX4" fmla="*/ 6983855 w 6983855"/>
              <a:gd name="connsiteY4" fmla="*/ 6968068 h 6968068"/>
              <a:gd name="connsiteX0" fmla="*/ 6966921 w 6967305"/>
              <a:gd name="connsiteY0" fmla="*/ 6874934 h 6874934"/>
              <a:gd name="connsiteX1" fmla="*/ 6967305 w 6967305"/>
              <a:gd name="connsiteY1" fmla="*/ 0 h 6874934"/>
              <a:gd name="connsiteX2" fmla="*/ 2506512 w 6967305"/>
              <a:gd name="connsiteY2" fmla="*/ 8468 h 6874934"/>
              <a:gd name="connsiteX3" fmla="*/ 0 w 6967305"/>
              <a:gd name="connsiteY3" fmla="*/ 6866467 h 6874934"/>
              <a:gd name="connsiteX4" fmla="*/ 6966921 w 6967305"/>
              <a:gd name="connsiteY4" fmla="*/ 6874934 h 6874934"/>
              <a:gd name="connsiteX0" fmla="*/ 6966921 w 6966921"/>
              <a:gd name="connsiteY0" fmla="*/ 6866467 h 6866467"/>
              <a:gd name="connsiteX1" fmla="*/ 6120638 w 6966921"/>
              <a:gd name="connsiteY1" fmla="*/ 0 h 6866467"/>
              <a:gd name="connsiteX2" fmla="*/ 2506512 w 6966921"/>
              <a:gd name="connsiteY2" fmla="*/ 1 h 6866467"/>
              <a:gd name="connsiteX3" fmla="*/ 0 w 6966921"/>
              <a:gd name="connsiteY3" fmla="*/ 6858000 h 6866467"/>
              <a:gd name="connsiteX4" fmla="*/ 6966921 w 6966921"/>
              <a:gd name="connsiteY4" fmla="*/ 6866467 h 6866467"/>
              <a:gd name="connsiteX0" fmla="*/ 6120255 w 6120638"/>
              <a:gd name="connsiteY0" fmla="*/ 6858001 h 6858001"/>
              <a:gd name="connsiteX1" fmla="*/ 6120638 w 6120638"/>
              <a:gd name="connsiteY1" fmla="*/ 0 h 6858001"/>
              <a:gd name="connsiteX2" fmla="*/ 2506512 w 6120638"/>
              <a:gd name="connsiteY2" fmla="*/ 1 h 6858001"/>
              <a:gd name="connsiteX3" fmla="*/ 0 w 6120638"/>
              <a:gd name="connsiteY3" fmla="*/ 6858000 h 6858001"/>
              <a:gd name="connsiteX4" fmla="*/ 6120255 w 6120638"/>
              <a:gd name="connsiteY4" fmla="*/ 685800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20638" h="6858001">
                <a:moveTo>
                  <a:pt x="6120255" y="6858001"/>
                </a:moveTo>
                <a:cubicBezTo>
                  <a:pt x="6120382" y="4569179"/>
                  <a:pt x="6120511" y="2288822"/>
                  <a:pt x="6120638" y="0"/>
                </a:cubicBezTo>
                <a:lnTo>
                  <a:pt x="2506512" y="1"/>
                </a:lnTo>
                <a:lnTo>
                  <a:pt x="0" y="6858000"/>
                </a:lnTo>
                <a:lnTo>
                  <a:pt x="6120255" y="6858001"/>
                </a:lnTo>
                <a:close/>
              </a:path>
            </a:pathLst>
          </a:custGeom>
        </p:spPr>
        <p:txBody>
          <a:bodyPr rtlCol="0">
            <a:normAutofit/>
          </a:bodyPr>
          <a:lstStyle/>
          <a:p>
            <a:pPr lvl="0"/>
            <a:endParaRPr lang="ru-RU" noProof="0" dirty="0"/>
          </a:p>
        </p:txBody>
      </p:sp>
      <p:sp>
        <p:nvSpPr>
          <p:cNvPr id="5" name="Дата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5CDBB3FB-39B9-49CF-82C7-552DB9D84A6F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5707880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2588" y="390763"/>
            <a:ext cx="6854825" cy="775597"/>
          </a:xfrm>
        </p:spPr>
        <p:txBody>
          <a:bodyPr/>
          <a:lstStyle>
            <a:lvl1pPr>
              <a:defRPr baseline="0">
                <a:solidFill>
                  <a:srgbClr val="00288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2588" y="2282824"/>
            <a:ext cx="6089650" cy="3813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8" name="Объект 2"/>
          <p:cNvSpPr>
            <a:spLocks noGrp="1"/>
          </p:cNvSpPr>
          <p:nvPr>
            <p:ph idx="13"/>
          </p:nvPr>
        </p:nvSpPr>
        <p:spPr>
          <a:xfrm>
            <a:off x="382588" y="1520825"/>
            <a:ext cx="6089650" cy="2215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 b="1" i="0">
                <a:solidFill>
                  <a:srgbClr val="00AAFF"/>
                </a:solidFill>
                <a:latin typeface="VTB Group Cond" charset="0"/>
                <a:ea typeface="VTB Group Cond" charset="0"/>
                <a:cs typeface="VTB Group Cond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F609D687-6883-42C8-943A-2AA2CD57F237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41450989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2588" y="390763"/>
            <a:ext cx="6854825" cy="775597"/>
          </a:xfrm>
        </p:spPr>
        <p:txBody>
          <a:bodyPr/>
          <a:lstStyle>
            <a:lvl1pPr>
              <a:defRPr baseline="0">
                <a:solidFill>
                  <a:srgbClr val="00288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2588" y="2282824"/>
            <a:ext cx="6089650" cy="3813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8" name="Объект 2"/>
          <p:cNvSpPr>
            <a:spLocks noGrp="1"/>
          </p:cNvSpPr>
          <p:nvPr>
            <p:ph idx="13"/>
          </p:nvPr>
        </p:nvSpPr>
        <p:spPr>
          <a:xfrm>
            <a:off x="382588" y="1520825"/>
            <a:ext cx="6089650" cy="2215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 b="1" i="0">
                <a:solidFill>
                  <a:srgbClr val="00AAFF"/>
                </a:solidFill>
                <a:latin typeface="VTB Group Cond" charset="0"/>
                <a:ea typeface="VTB Group Cond" charset="0"/>
                <a:cs typeface="VTB Group Cond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Объект 2"/>
          <p:cNvSpPr>
            <a:spLocks noGrp="1"/>
          </p:cNvSpPr>
          <p:nvPr>
            <p:ph idx="14"/>
          </p:nvPr>
        </p:nvSpPr>
        <p:spPr>
          <a:xfrm>
            <a:off x="7613650" y="2282824"/>
            <a:ext cx="3053777" cy="1661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00AAFF"/>
                </a:solidFill>
              </a:defRPr>
            </a:lvl1pPr>
            <a:lvl4pPr marL="1371600" indent="0">
              <a:buNone/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 dirty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E5E1D473-0C4B-4C05-AC05-E0907113CEE8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104401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Изображение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4739" y="152400"/>
            <a:ext cx="3200400" cy="183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Рисунок 8"/>
          <p:cNvSpPr>
            <a:spLocks noGrp="1"/>
          </p:cNvSpPr>
          <p:nvPr>
            <p:ph type="pic" sz="quarter" idx="13"/>
          </p:nvPr>
        </p:nvSpPr>
        <p:spPr>
          <a:xfrm>
            <a:off x="-1" y="-13446"/>
            <a:ext cx="12212945" cy="6884893"/>
          </a:xfrm>
          <a:custGeom>
            <a:avLst/>
            <a:gdLst>
              <a:gd name="connsiteX0" fmla="*/ 0 w 6402324"/>
              <a:gd name="connsiteY0" fmla="*/ 6858000 h 6858000"/>
              <a:gd name="connsiteX1" fmla="*/ 1600581 w 6402324"/>
              <a:gd name="connsiteY1" fmla="*/ 0 h 6858000"/>
              <a:gd name="connsiteX2" fmla="*/ 6402324 w 6402324"/>
              <a:gd name="connsiteY2" fmla="*/ 0 h 6858000"/>
              <a:gd name="connsiteX3" fmla="*/ 4801743 w 6402324"/>
              <a:gd name="connsiteY3" fmla="*/ 6858000 h 6858000"/>
              <a:gd name="connsiteX4" fmla="*/ 0 w 6402324"/>
              <a:gd name="connsiteY4" fmla="*/ 6858000 h 6858000"/>
              <a:gd name="connsiteX0" fmla="*/ 0 w 6402324"/>
              <a:gd name="connsiteY0" fmla="*/ 6858000 h 6858000"/>
              <a:gd name="connsiteX1" fmla="*/ 381 w 6402324"/>
              <a:gd name="connsiteY1" fmla="*/ 0 h 6858000"/>
              <a:gd name="connsiteX2" fmla="*/ 6402324 w 6402324"/>
              <a:gd name="connsiteY2" fmla="*/ 0 h 6858000"/>
              <a:gd name="connsiteX3" fmla="*/ 4801743 w 6402324"/>
              <a:gd name="connsiteY3" fmla="*/ 6858000 h 6858000"/>
              <a:gd name="connsiteX4" fmla="*/ 0 w 6402324"/>
              <a:gd name="connsiteY4" fmla="*/ 6858000 h 6858000"/>
              <a:gd name="connsiteX0" fmla="*/ 0 w 8908457"/>
              <a:gd name="connsiteY0" fmla="*/ 6858000 h 6858000"/>
              <a:gd name="connsiteX1" fmla="*/ 381 w 8908457"/>
              <a:gd name="connsiteY1" fmla="*/ 0 h 6858000"/>
              <a:gd name="connsiteX2" fmla="*/ 8908457 w 8908457"/>
              <a:gd name="connsiteY2" fmla="*/ 0 h 6858000"/>
              <a:gd name="connsiteX3" fmla="*/ 4801743 w 8908457"/>
              <a:gd name="connsiteY3" fmla="*/ 6858000 h 6858000"/>
              <a:gd name="connsiteX4" fmla="*/ 0 w 8908457"/>
              <a:gd name="connsiteY4" fmla="*/ 6858000 h 6858000"/>
              <a:gd name="connsiteX0" fmla="*/ 0 w 8908457"/>
              <a:gd name="connsiteY0" fmla="*/ 6858000 h 6866467"/>
              <a:gd name="connsiteX1" fmla="*/ 381 w 8908457"/>
              <a:gd name="connsiteY1" fmla="*/ 0 h 6866467"/>
              <a:gd name="connsiteX2" fmla="*/ 8908457 w 8908457"/>
              <a:gd name="connsiteY2" fmla="*/ 0 h 6866467"/>
              <a:gd name="connsiteX3" fmla="*/ 6393476 w 8908457"/>
              <a:gd name="connsiteY3" fmla="*/ 6866467 h 6866467"/>
              <a:gd name="connsiteX4" fmla="*/ 0 w 8908457"/>
              <a:gd name="connsiteY4" fmla="*/ 6858000 h 6866467"/>
              <a:gd name="connsiteX0" fmla="*/ 0 w 8908457"/>
              <a:gd name="connsiteY0" fmla="*/ 6858000 h 6917267"/>
              <a:gd name="connsiteX1" fmla="*/ 381 w 8908457"/>
              <a:gd name="connsiteY1" fmla="*/ 0 h 6917267"/>
              <a:gd name="connsiteX2" fmla="*/ 8908457 w 8908457"/>
              <a:gd name="connsiteY2" fmla="*/ 0 h 6917267"/>
              <a:gd name="connsiteX3" fmla="*/ 6393476 w 8908457"/>
              <a:gd name="connsiteY3" fmla="*/ 6917267 h 6917267"/>
              <a:gd name="connsiteX4" fmla="*/ 0 w 8908457"/>
              <a:gd name="connsiteY4" fmla="*/ 6858000 h 6917267"/>
              <a:gd name="connsiteX0" fmla="*/ 0 w 8908457"/>
              <a:gd name="connsiteY0" fmla="*/ 6858000 h 6858000"/>
              <a:gd name="connsiteX1" fmla="*/ 381 w 8908457"/>
              <a:gd name="connsiteY1" fmla="*/ 0 h 6858000"/>
              <a:gd name="connsiteX2" fmla="*/ 8908457 w 8908457"/>
              <a:gd name="connsiteY2" fmla="*/ 0 h 6858000"/>
              <a:gd name="connsiteX3" fmla="*/ 6385010 w 8908457"/>
              <a:gd name="connsiteY3" fmla="*/ 6858000 h 6858000"/>
              <a:gd name="connsiteX4" fmla="*/ 0 w 8908457"/>
              <a:gd name="connsiteY4" fmla="*/ 6858000 h 6858000"/>
              <a:gd name="connsiteX0" fmla="*/ 0 w 8823790"/>
              <a:gd name="connsiteY0" fmla="*/ 6858000 h 6858000"/>
              <a:gd name="connsiteX1" fmla="*/ 381 w 8823790"/>
              <a:gd name="connsiteY1" fmla="*/ 0 h 6858000"/>
              <a:gd name="connsiteX2" fmla="*/ 8823790 w 8823790"/>
              <a:gd name="connsiteY2" fmla="*/ 8467 h 6858000"/>
              <a:gd name="connsiteX3" fmla="*/ 6385010 w 8823790"/>
              <a:gd name="connsiteY3" fmla="*/ 6858000 h 6858000"/>
              <a:gd name="connsiteX4" fmla="*/ 0 w 8823790"/>
              <a:gd name="connsiteY4" fmla="*/ 6858000 h 6858000"/>
              <a:gd name="connsiteX0" fmla="*/ 0 w 8874590"/>
              <a:gd name="connsiteY0" fmla="*/ 6858000 h 6858000"/>
              <a:gd name="connsiteX1" fmla="*/ 381 w 8874590"/>
              <a:gd name="connsiteY1" fmla="*/ 0 h 6858000"/>
              <a:gd name="connsiteX2" fmla="*/ 8874590 w 8874590"/>
              <a:gd name="connsiteY2" fmla="*/ 8467 h 6858000"/>
              <a:gd name="connsiteX3" fmla="*/ 6385010 w 8874590"/>
              <a:gd name="connsiteY3" fmla="*/ 6858000 h 6858000"/>
              <a:gd name="connsiteX4" fmla="*/ 0 w 8874590"/>
              <a:gd name="connsiteY4" fmla="*/ 6858000 h 6858000"/>
              <a:gd name="connsiteX0" fmla="*/ 0 w 8849190"/>
              <a:gd name="connsiteY0" fmla="*/ 6858000 h 6858000"/>
              <a:gd name="connsiteX1" fmla="*/ 381 w 8849190"/>
              <a:gd name="connsiteY1" fmla="*/ 0 h 6858000"/>
              <a:gd name="connsiteX2" fmla="*/ 8849190 w 8849190"/>
              <a:gd name="connsiteY2" fmla="*/ 16934 h 6858000"/>
              <a:gd name="connsiteX3" fmla="*/ 6385010 w 8849190"/>
              <a:gd name="connsiteY3" fmla="*/ 6858000 h 6858000"/>
              <a:gd name="connsiteX4" fmla="*/ 0 w 8849190"/>
              <a:gd name="connsiteY4" fmla="*/ 6858000 h 6858000"/>
              <a:gd name="connsiteX0" fmla="*/ 0 w 8586723"/>
              <a:gd name="connsiteY0" fmla="*/ 6858000 h 6858000"/>
              <a:gd name="connsiteX1" fmla="*/ 381 w 8586723"/>
              <a:gd name="connsiteY1" fmla="*/ 0 h 6858000"/>
              <a:gd name="connsiteX2" fmla="*/ 8586723 w 8586723"/>
              <a:gd name="connsiteY2" fmla="*/ 1 h 6858000"/>
              <a:gd name="connsiteX3" fmla="*/ 6385010 w 8586723"/>
              <a:gd name="connsiteY3" fmla="*/ 6858000 h 6858000"/>
              <a:gd name="connsiteX4" fmla="*/ 0 w 8586723"/>
              <a:gd name="connsiteY4" fmla="*/ 6858000 h 6858000"/>
              <a:gd name="connsiteX0" fmla="*/ 0 w 8874589"/>
              <a:gd name="connsiteY0" fmla="*/ 6858000 h 6858000"/>
              <a:gd name="connsiteX1" fmla="*/ 381 w 8874589"/>
              <a:gd name="connsiteY1" fmla="*/ 0 h 6858000"/>
              <a:gd name="connsiteX2" fmla="*/ 8874589 w 8874589"/>
              <a:gd name="connsiteY2" fmla="*/ 8468 h 6858000"/>
              <a:gd name="connsiteX3" fmla="*/ 6385010 w 8874589"/>
              <a:gd name="connsiteY3" fmla="*/ 6858000 h 6858000"/>
              <a:gd name="connsiteX4" fmla="*/ 0 w 8874589"/>
              <a:gd name="connsiteY4" fmla="*/ 6858000 h 6858000"/>
              <a:gd name="connsiteX0" fmla="*/ 0 w 8823789"/>
              <a:gd name="connsiteY0" fmla="*/ 6858000 h 6858000"/>
              <a:gd name="connsiteX1" fmla="*/ 381 w 8823789"/>
              <a:gd name="connsiteY1" fmla="*/ 0 h 6858000"/>
              <a:gd name="connsiteX2" fmla="*/ 8823789 w 8823789"/>
              <a:gd name="connsiteY2" fmla="*/ 16934 h 6858000"/>
              <a:gd name="connsiteX3" fmla="*/ 6385010 w 8823789"/>
              <a:gd name="connsiteY3" fmla="*/ 6858000 h 6858000"/>
              <a:gd name="connsiteX4" fmla="*/ 0 w 8823789"/>
              <a:gd name="connsiteY4" fmla="*/ 6858000 h 6858000"/>
              <a:gd name="connsiteX0" fmla="*/ 0 w 8883055"/>
              <a:gd name="connsiteY0" fmla="*/ 6858000 h 6858000"/>
              <a:gd name="connsiteX1" fmla="*/ 381 w 8883055"/>
              <a:gd name="connsiteY1" fmla="*/ 0 h 6858000"/>
              <a:gd name="connsiteX2" fmla="*/ 8883055 w 8883055"/>
              <a:gd name="connsiteY2" fmla="*/ 8467 h 6858000"/>
              <a:gd name="connsiteX3" fmla="*/ 6385010 w 8883055"/>
              <a:gd name="connsiteY3" fmla="*/ 6858000 h 6858000"/>
              <a:gd name="connsiteX4" fmla="*/ 0 w 8883055"/>
              <a:gd name="connsiteY4" fmla="*/ 6858000 h 6858000"/>
              <a:gd name="connsiteX0" fmla="*/ 0 w 8891522"/>
              <a:gd name="connsiteY0" fmla="*/ 6900333 h 6900333"/>
              <a:gd name="connsiteX1" fmla="*/ 381 w 8891522"/>
              <a:gd name="connsiteY1" fmla="*/ 42333 h 6900333"/>
              <a:gd name="connsiteX2" fmla="*/ 8891522 w 8891522"/>
              <a:gd name="connsiteY2" fmla="*/ 0 h 6900333"/>
              <a:gd name="connsiteX3" fmla="*/ 6385010 w 8891522"/>
              <a:gd name="connsiteY3" fmla="*/ 6900333 h 6900333"/>
              <a:gd name="connsiteX4" fmla="*/ 0 w 8891522"/>
              <a:gd name="connsiteY4" fmla="*/ 6900333 h 6900333"/>
              <a:gd name="connsiteX0" fmla="*/ 0 w 8891522"/>
              <a:gd name="connsiteY0" fmla="*/ 6858000 h 6858000"/>
              <a:gd name="connsiteX1" fmla="*/ 381 w 8891522"/>
              <a:gd name="connsiteY1" fmla="*/ 0 h 6858000"/>
              <a:gd name="connsiteX2" fmla="*/ 8891522 w 8891522"/>
              <a:gd name="connsiteY2" fmla="*/ 1 h 6858000"/>
              <a:gd name="connsiteX3" fmla="*/ 6385010 w 8891522"/>
              <a:gd name="connsiteY3" fmla="*/ 6858000 h 6858000"/>
              <a:gd name="connsiteX4" fmla="*/ 0 w 8891522"/>
              <a:gd name="connsiteY4" fmla="*/ 6858000 h 6858000"/>
              <a:gd name="connsiteX0" fmla="*/ 0 w 12266734"/>
              <a:gd name="connsiteY0" fmla="*/ 6871446 h 6871446"/>
              <a:gd name="connsiteX1" fmla="*/ 381 w 12266734"/>
              <a:gd name="connsiteY1" fmla="*/ 13446 h 6871446"/>
              <a:gd name="connsiteX2" fmla="*/ 12266734 w 12266734"/>
              <a:gd name="connsiteY2" fmla="*/ 0 h 6871446"/>
              <a:gd name="connsiteX3" fmla="*/ 6385010 w 12266734"/>
              <a:gd name="connsiteY3" fmla="*/ 6871446 h 6871446"/>
              <a:gd name="connsiteX4" fmla="*/ 0 w 12266734"/>
              <a:gd name="connsiteY4" fmla="*/ 6871446 h 6871446"/>
              <a:gd name="connsiteX0" fmla="*/ 0 w 12266734"/>
              <a:gd name="connsiteY0" fmla="*/ 6871446 h 6884893"/>
              <a:gd name="connsiteX1" fmla="*/ 381 w 12266734"/>
              <a:gd name="connsiteY1" fmla="*/ 13446 h 6884893"/>
              <a:gd name="connsiteX2" fmla="*/ 12266734 w 12266734"/>
              <a:gd name="connsiteY2" fmla="*/ 0 h 6884893"/>
              <a:gd name="connsiteX3" fmla="*/ 12207586 w 12266734"/>
              <a:gd name="connsiteY3" fmla="*/ 6884893 h 6884893"/>
              <a:gd name="connsiteX4" fmla="*/ 0 w 12266734"/>
              <a:gd name="connsiteY4" fmla="*/ 6871446 h 6884893"/>
              <a:gd name="connsiteX0" fmla="*/ 0 w 12212945"/>
              <a:gd name="connsiteY0" fmla="*/ 6871446 h 6884893"/>
              <a:gd name="connsiteX1" fmla="*/ 381 w 12212945"/>
              <a:gd name="connsiteY1" fmla="*/ 13446 h 6884893"/>
              <a:gd name="connsiteX2" fmla="*/ 12212945 w 12212945"/>
              <a:gd name="connsiteY2" fmla="*/ 0 h 6884893"/>
              <a:gd name="connsiteX3" fmla="*/ 12207586 w 12212945"/>
              <a:gd name="connsiteY3" fmla="*/ 6884893 h 6884893"/>
              <a:gd name="connsiteX4" fmla="*/ 0 w 12212945"/>
              <a:gd name="connsiteY4" fmla="*/ 6871446 h 6884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12945" h="6884893">
                <a:moveTo>
                  <a:pt x="0" y="6871446"/>
                </a:moveTo>
                <a:lnTo>
                  <a:pt x="381" y="13446"/>
                </a:lnTo>
                <a:lnTo>
                  <a:pt x="12212945" y="0"/>
                </a:lnTo>
                <a:cubicBezTo>
                  <a:pt x="12211159" y="2294964"/>
                  <a:pt x="12209372" y="4589929"/>
                  <a:pt x="12207586" y="6884893"/>
                </a:cubicBezTo>
                <a:lnTo>
                  <a:pt x="0" y="6871446"/>
                </a:lnTo>
                <a:close/>
              </a:path>
            </a:pathLst>
          </a:custGeom>
        </p:spPr>
        <p:txBody>
          <a:bodyPr rtlCol="0">
            <a:normAutofit/>
          </a:bodyPr>
          <a:lstStyle/>
          <a:p>
            <a:pPr lvl="0"/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2589" y="1846783"/>
            <a:ext cx="6863371" cy="553998"/>
          </a:xfrm>
        </p:spPr>
        <p:txBody>
          <a:bodyPr/>
          <a:lstStyle>
            <a:lvl1pPr algn="l">
              <a:defRPr sz="4000">
                <a:solidFill>
                  <a:srgbClr val="00288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2588" y="2788219"/>
            <a:ext cx="5713413" cy="33239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 baseline="0">
                <a:solidFill>
                  <a:srgbClr val="00AAFF"/>
                </a:solidFill>
                <a:latin typeface="VTB Group Cond Bold" charset="0"/>
                <a:ea typeface="VTB Group Cond Book" charset="0"/>
                <a:cs typeface="VTB Group Cond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6" name="Дата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 dirty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 dirty="0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22857942-5F12-4EC2-B90D-D4F8B57208B9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4296286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2588" y="390763"/>
            <a:ext cx="6854825" cy="775597"/>
          </a:xfrm>
        </p:spPr>
        <p:txBody>
          <a:bodyPr/>
          <a:lstStyle>
            <a:lvl1pPr>
              <a:defRPr baseline="0">
                <a:solidFill>
                  <a:srgbClr val="00288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2588" y="2282824"/>
            <a:ext cx="5713412" cy="3813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8" name="Объект 2"/>
          <p:cNvSpPr>
            <a:spLocks noGrp="1"/>
          </p:cNvSpPr>
          <p:nvPr>
            <p:ph idx="13"/>
          </p:nvPr>
        </p:nvSpPr>
        <p:spPr>
          <a:xfrm>
            <a:off x="382588" y="1520825"/>
            <a:ext cx="6089650" cy="2215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 b="1" i="0">
                <a:solidFill>
                  <a:srgbClr val="00AAFF"/>
                </a:solidFill>
                <a:latin typeface="VTB Group Cond" charset="0"/>
                <a:ea typeface="VTB Group Cond" charset="0"/>
                <a:cs typeface="VTB Group Cond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Объект 2"/>
          <p:cNvSpPr>
            <a:spLocks noGrp="1"/>
          </p:cNvSpPr>
          <p:nvPr>
            <p:ph idx="14"/>
          </p:nvPr>
        </p:nvSpPr>
        <p:spPr>
          <a:xfrm>
            <a:off x="6470649" y="2282824"/>
            <a:ext cx="5330825" cy="3813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Дата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 dirty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BED301F2-E488-4F8D-B25A-D15907A0B0A9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1308305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8"/>
          <p:cNvSpPr/>
          <p:nvPr userDrawn="1"/>
        </p:nvSpPr>
        <p:spPr>
          <a:xfrm>
            <a:off x="6089650" y="0"/>
            <a:ext cx="6096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lang="ru-RU" altLang="ru-RU" dirty="0">
              <a:solidFill>
                <a:srgbClr val="FF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2588" y="390763"/>
            <a:ext cx="5330825" cy="775597"/>
          </a:xfrm>
        </p:spPr>
        <p:txBody>
          <a:bodyPr/>
          <a:lstStyle>
            <a:lvl1pPr>
              <a:defRPr baseline="0">
                <a:solidFill>
                  <a:srgbClr val="00288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2588" y="2282824"/>
            <a:ext cx="5330825" cy="3813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8" name="Объект 2"/>
          <p:cNvSpPr>
            <a:spLocks noGrp="1"/>
          </p:cNvSpPr>
          <p:nvPr>
            <p:ph idx="13"/>
          </p:nvPr>
        </p:nvSpPr>
        <p:spPr>
          <a:xfrm>
            <a:off x="382587" y="1520825"/>
            <a:ext cx="5330825" cy="2215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 b="1" i="0">
                <a:solidFill>
                  <a:srgbClr val="00AAFF"/>
                </a:solidFill>
                <a:latin typeface="VTB Group Cond" charset="0"/>
                <a:ea typeface="VTB Group Cond" charset="0"/>
                <a:cs typeface="VTB Group Cond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Объект 2"/>
          <p:cNvSpPr>
            <a:spLocks noGrp="1"/>
          </p:cNvSpPr>
          <p:nvPr>
            <p:ph idx="15"/>
          </p:nvPr>
        </p:nvSpPr>
        <p:spPr>
          <a:xfrm>
            <a:off x="6472238" y="2282824"/>
            <a:ext cx="5330825" cy="3813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 dirty="0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 dirty="0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ED7E18D7-7BD8-4A1B-9422-4C741F215239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467863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12"/>
          <p:cNvSpPr/>
          <p:nvPr userDrawn="1"/>
        </p:nvSpPr>
        <p:spPr>
          <a:xfrm>
            <a:off x="8123238" y="1906588"/>
            <a:ext cx="4068762" cy="49514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lang="ru-RU" altLang="ru-RU" dirty="0">
              <a:solidFill>
                <a:srgbClr val="FFFFFF"/>
              </a:solidFill>
            </a:endParaRPr>
          </a:p>
        </p:txBody>
      </p:sp>
      <p:sp>
        <p:nvSpPr>
          <p:cNvPr id="9" name="Прямоугольник 11"/>
          <p:cNvSpPr/>
          <p:nvPr userDrawn="1"/>
        </p:nvSpPr>
        <p:spPr>
          <a:xfrm>
            <a:off x="4068763" y="1906588"/>
            <a:ext cx="4067175" cy="4951412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lang="ru-RU" altLang="ru-RU" dirty="0">
              <a:solidFill>
                <a:srgbClr val="F9F9F9"/>
              </a:solidFill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0" y="1906588"/>
            <a:ext cx="4068763" cy="49514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lang="ru-RU" altLang="ru-RU" dirty="0">
              <a:solidFill>
                <a:srgbClr val="FF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2588" y="390763"/>
            <a:ext cx="5330825" cy="775597"/>
          </a:xfrm>
        </p:spPr>
        <p:txBody>
          <a:bodyPr/>
          <a:lstStyle>
            <a:lvl1pPr>
              <a:defRPr baseline="0">
                <a:solidFill>
                  <a:srgbClr val="00288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2588" y="2282824"/>
            <a:ext cx="3424237" cy="3813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8" name="Объект 2"/>
          <p:cNvSpPr>
            <a:spLocks noGrp="1"/>
          </p:cNvSpPr>
          <p:nvPr>
            <p:ph idx="13"/>
          </p:nvPr>
        </p:nvSpPr>
        <p:spPr>
          <a:xfrm>
            <a:off x="382587" y="1520825"/>
            <a:ext cx="5330825" cy="2215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 b="1" i="0">
                <a:solidFill>
                  <a:srgbClr val="00AAFF"/>
                </a:solidFill>
                <a:latin typeface="VTB Group Cond" charset="0"/>
                <a:ea typeface="VTB Group Cond" charset="0"/>
                <a:cs typeface="VTB Group Cond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Объект 2"/>
          <p:cNvSpPr>
            <a:spLocks noGrp="1"/>
          </p:cNvSpPr>
          <p:nvPr>
            <p:ph idx="15"/>
          </p:nvPr>
        </p:nvSpPr>
        <p:spPr>
          <a:xfrm>
            <a:off x="4428877" y="2282824"/>
            <a:ext cx="3567361" cy="3813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4" name="Объект 2"/>
          <p:cNvSpPr>
            <a:spLocks noGrp="1"/>
          </p:cNvSpPr>
          <p:nvPr>
            <p:ph idx="16"/>
          </p:nvPr>
        </p:nvSpPr>
        <p:spPr>
          <a:xfrm>
            <a:off x="8378826" y="2282824"/>
            <a:ext cx="3422650" cy="3813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2" name="Дата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 dirty="0"/>
          </a:p>
        </p:txBody>
      </p:sp>
      <p:sp>
        <p:nvSpPr>
          <p:cNvPr id="13" name="Нижний колонтитул 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 dirty="0"/>
          </a:p>
        </p:txBody>
      </p:sp>
      <p:sp>
        <p:nvSpPr>
          <p:cNvPr id="15" name="Номер слайда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fld id="{E2365B29-0545-45B2-9D0B-4D50EBA2DC8C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7571778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8"/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E5F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lang="ru-RU" altLang="ru-RU" dirty="0">
              <a:solidFill>
                <a:srgbClr val="0A3CB4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2588" y="390763"/>
            <a:ext cx="5330825" cy="775597"/>
          </a:xfrm>
        </p:spPr>
        <p:txBody>
          <a:bodyPr/>
          <a:lstStyle>
            <a:lvl1pPr>
              <a:defRPr baseline="0">
                <a:solidFill>
                  <a:srgbClr val="00288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2588" y="2282824"/>
            <a:ext cx="5330825" cy="3813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8" name="Объект 2"/>
          <p:cNvSpPr>
            <a:spLocks noGrp="1"/>
          </p:cNvSpPr>
          <p:nvPr>
            <p:ph idx="13"/>
          </p:nvPr>
        </p:nvSpPr>
        <p:spPr>
          <a:xfrm>
            <a:off x="382588" y="1520825"/>
            <a:ext cx="5330825" cy="2215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 b="1" i="0">
                <a:solidFill>
                  <a:srgbClr val="00AAFF"/>
                </a:solidFill>
                <a:latin typeface="VTB Group Cond" charset="0"/>
                <a:ea typeface="VTB Group Cond" charset="0"/>
                <a:cs typeface="VTB Group Cond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Объект 2"/>
          <p:cNvSpPr>
            <a:spLocks noGrp="1"/>
          </p:cNvSpPr>
          <p:nvPr>
            <p:ph idx="14"/>
          </p:nvPr>
        </p:nvSpPr>
        <p:spPr>
          <a:xfrm>
            <a:off x="6470649" y="2282824"/>
            <a:ext cx="5330825" cy="1170577"/>
          </a:xfrm>
          <a:prstGeom prst="rect">
            <a:avLst/>
          </a:prstGeom>
        </p:spPr>
        <p:txBody>
          <a:bodyPr/>
          <a:lstStyle>
            <a:lvl1pPr>
              <a:buClr>
                <a:srgbClr val="00AAFF"/>
              </a:buClr>
              <a:defRPr>
                <a:solidFill>
                  <a:sysClr val="windowText" lastClr="000000"/>
                </a:solidFill>
              </a:defRPr>
            </a:lvl1pPr>
            <a:lvl2pPr>
              <a:buClr>
                <a:srgbClr val="00AAFF"/>
              </a:buClr>
              <a:defRPr>
                <a:solidFill>
                  <a:sysClr val="windowText" lastClr="000000"/>
                </a:solidFill>
              </a:defRPr>
            </a:lvl2pPr>
            <a:lvl3pPr>
              <a:buClr>
                <a:srgbClr val="00AAFF"/>
              </a:buClr>
              <a:defRPr>
                <a:solidFill>
                  <a:sysClr val="windowText" lastClr="000000"/>
                </a:solidFill>
              </a:defRPr>
            </a:lvl3pPr>
            <a:lvl4pPr>
              <a:buClr>
                <a:srgbClr val="00AAFF"/>
              </a:buClr>
              <a:defRPr>
                <a:solidFill>
                  <a:sysClr val="windowText" lastClr="000000"/>
                </a:solidFill>
              </a:defRPr>
            </a:lvl4pPr>
            <a:lvl5pPr>
              <a:buClr>
                <a:srgbClr val="00AAFF"/>
              </a:buClr>
              <a:defRPr>
                <a:solidFill>
                  <a:sysClr val="windowText" lastClr="000000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 dirty="0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 dirty="0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F1F35CC5-68D0-4DD6-9B9D-97905F066D5F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4604125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E5F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lang="ru-RU" altLang="ru-RU" dirty="0">
              <a:solidFill>
                <a:srgbClr val="FF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2588" y="390763"/>
            <a:ext cx="5330825" cy="775597"/>
          </a:xfrm>
        </p:spPr>
        <p:txBody>
          <a:bodyPr/>
          <a:lstStyle>
            <a:lvl1pPr>
              <a:defRPr baseline="0">
                <a:solidFill>
                  <a:srgbClr val="00288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2588" y="2282824"/>
            <a:ext cx="5330825" cy="3813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8" name="Объект 2"/>
          <p:cNvSpPr>
            <a:spLocks noGrp="1"/>
          </p:cNvSpPr>
          <p:nvPr>
            <p:ph idx="13"/>
          </p:nvPr>
        </p:nvSpPr>
        <p:spPr>
          <a:xfrm>
            <a:off x="382588" y="1520825"/>
            <a:ext cx="5330825" cy="2215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 b="1" i="0">
                <a:solidFill>
                  <a:srgbClr val="00AAFF"/>
                </a:solidFill>
                <a:latin typeface="VTB Group Cond" charset="0"/>
                <a:ea typeface="VTB Group Cond" charset="0"/>
                <a:cs typeface="VTB Group Cond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Объект 2"/>
          <p:cNvSpPr>
            <a:spLocks noGrp="1"/>
          </p:cNvSpPr>
          <p:nvPr>
            <p:ph idx="14"/>
          </p:nvPr>
        </p:nvSpPr>
        <p:spPr>
          <a:xfrm>
            <a:off x="6472238" y="2282824"/>
            <a:ext cx="4954587" cy="2769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 i="0" cap="all" baseline="0">
                <a:solidFill>
                  <a:srgbClr val="002882"/>
                </a:solidFill>
                <a:latin typeface="VTB Group Cond" charset="0"/>
                <a:ea typeface="VTB Group Cond" charset="0"/>
                <a:cs typeface="VTB Group Cond" charset="0"/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 dirty="0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 dirty="0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4F908846-B271-45D2-818D-809E411A4E0A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8256783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12"/>
          <p:cNvSpPr/>
          <p:nvPr userDrawn="1"/>
        </p:nvSpPr>
        <p:spPr>
          <a:xfrm>
            <a:off x="8123238" y="1906588"/>
            <a:ext cx="4068762" cy="4951412"/>
          </a:xfrm>
          <a:prstGeom prst="rect">
            <a:avLst/>
          </a:prstGeom>
          <a:solidFill>
            <a:srgbClr val="CCE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lang="ru-RU" altLang="ru-RU" dirty="0">
              <a:solidFill>
                <a:srgbClr val="FFFFFF"/>
              </a:solidFill>
            </a:endParaRPr>
          </a:p>
        </p:txBody>
      </p:sp>
      <p:sp>
        <p:nvSpPr>
          <p:cNvPr id="9" name="Прямоугольник 11"/>
          <p:cNvSpPr/>
          <p:nvPr userDrawn="1"/>
        </p:nvSpPr>
        <p:spPr>
          <a:xfrm>
            <a:off x="4068763" y="1906588"/>
            <a:ext cx="4067175" cy="4951412"/>
          </a:xfrm>
          <a:prstGeom prst="rect">
            <a:avLst/>
          </a:prstGeom>
          <a:solidFill>
            <a:srgbClr val="E5F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lang="ru-RU" altLang="ru-RU" dirty="0">
              <a:solidFill>
                <a:srgbClr val="F9F9F9"/>
              </a:solidFill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0" y="1906588"/>
            <a:ext cx="4068763" cy="4951412"/>
          </a:xfrm>
          <a:prstGeom prst="rect">
            <a:avLst/>
          </a:prstGeom>
          <a:solidFill>
            <a:srgbClr val="CCE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lang="ru-RU" altLang="ru-RU" dirty="0">
              <a:solidFill>
                <a:srgbClr val="FF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2588" y="390763"/>
            <a:ext cx="5330825" cy="775597"/>
          </a:xfrm>
        </p:spPr>
        <p:txBody>
          <a:bodyPr/>
          <a:lstStyle>
            <a:lvl1pPr>
              <a:defRPr baseline="0">
                <a:solidFill>
                  <a:srgbClr val="00288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2588" y="2282824"/>
            <a:ext cx="3424237" cy="3813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8" name="Объект 2"/>
          <p:cNvSpPr>
            <a:spLocks noGrp="1"/>
          </p:cNvSpPr>
          <p:nvPr>
            <p:ph idx="13"/>
          </p:nvPr>
        </p:nvSpPr>
        <p:spPr>
          <a:xfrm>
            <a:off x="382587" y="1520825"/>
            <a:ext cx="5330825" cy="2215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 b="1" i="0">
                <a:solidFill>
                  <a:srgbClr val="00AAFF"/>
                </a:solidFill>
                <a:latin typeface="VTB Group Cond" charset="0"/>
                <a:ea typeface="VTB Group Cond" charset="0"/>
                <a:cs typeface="VTB Group Cond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Объект 2"/>
          <p:cNvSpPr>
            <a:spLocks noGrp="1"/>
          </p:cNvSpPr>
          <p:nvPr>
            <p:ph idx="15"/>
          </p:nvPr>
        </p:nvSpPr>
        <p:spPr>
          <a:xfrm>
            <a:off x="4428877" y="2282824"/>
            <a:ext cx="3567361" cy="3813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4" name="Объект 2"/>
          <p:cNvSpPr>
            <a:spLocks noGrp="1"/>
          </p:cNvSpPr>
          <p:nvPr>
            <p:ph idx="16"/>
          </p:nvPr>
        </p:nvSpPr>
        <p:spPr>
          <a:xfrm>
            <a:off x="8378826" y="2282824"/>
            <a:ext cx="3422650" cy="3813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2" name="Дата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 dirty="0"/>
          </a:p>
        </p:txBody>
      </p:sp>
      <p:sp>
        <p:nvSpPr>
          <p:cNvPr id="13" name="Нижний колонтитул 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 dirty="0"/>
          </a:p>
        </p:txBody>
      </p:sp>
      <p:sp>
        <p:nvSpPr>
          <p:cNvPr id="15" name="Номер слайда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fld id="{B5D72D6B-A7EC-450C-9253-5F1C58CEFDFA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0378645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2588" y="390763"/>
            <a:ext cx="6854825" cy="775597"/>
          </a:xfrm>
        </p:spPr>
        <p:txBody>
          <a:bodyPr/>
          <a:lstStyle>
            <a:lvl1pPr>
              <a:defRPr baseline="0">
                <a:solidFill>
                  <a:srgbClr val="00288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8" name="Объект 2"/>
          <p:cNvSpPr>
            <a:spLocks noGrp="1"/>
          </p:cNvSpPr>
          <p:nvPr>
            <p:ph idx="13"/>
          </p:nvPr>
        </p:nvSpPr>
        <p:spPr>
          <a:xfrm>
            <a:off x="382588" y="1520825"/>
            <a:ext cx="6089650" cy="2215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 b="1" i="0">
                <a:solidFill>
                  <a:srgbClr val="00AAFF"/>
                </a:solidFill>
                <a:latin typeface="VTB Group Cond" charset="0"/>
                <a:ea typeface="VTB Group Cond" charset="0"/>
                <a:cs typeface="VTB Group Cond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DB8568BD-FD26-4F48-891A-7F23FEB35B4D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41482177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2588" y="390763"/>
            <a:ext cx="6854825" cy="775597"/>
          </a:xfrm>
        </p:spPr>
        <p:txBody>
          <a:bodyPr/>
          <a:lstStyle>
            <a:lvl1pPr>
              <a:defRPr baseline="0">
                <a:solidFill>
                  <a:srgbClr val="00288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8" name="Объект 2"/>
          <p:cNvSpPr>
            <a:spLocks noGrp="1"/>
          </p:cNvSpPr>
          <p:nvPr>
            <p:ph idx="13"/>
          </p:nvPr>
        </p:nvSpPr>
        <p:spPr>
          <a:xfrm>
            <a:off x="382588" y="1520825"/>
            <a:ext cx="6089650" cy="2215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 b="1" i="0">
                <a:solidFill>
                  <a:srgbClr val="00AAFF"/>
                </a:solidFill>
                <a:latin typeface="VTB Group Cond" charset="0"/>
                <a:ea typeface="VTB Group Cond" charset="0"/>
                <a:cs typeface="VTB Group Cond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4216CA4A-D19A-4EC4-BEC5-275A6649E7DA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12461685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527AE1BB-729E-45B0-BDA5-83003B76EC4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2175" y="1632"/>
          <a:ext cx="215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2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527AE1BB-729E-45B0-BDA5-83003B76EC4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5" y="1632"/>
                        <a:ext cx="2159" cy="16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2. Slide Title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8" name="Slide Number"/>
          <p:cNvSpPr txBox="1">
            <a:spLocks/>
          </p:cNvSpPr>
          <p:nvPr userDrawn="1"/>
        </p:nvSpPr>
        <p:spPr bwMode="auto">
          <a:xfrm>
            <a:off x="11652056" y="6641728"/>
            <a:ext cx="125034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ru-RU"/>
            </a:defPPr>
            <a:lvl1pPr>
              <a:defRPr sz="1000" baseline="0">
                <a:latin typeface="+mn-lt"/>
              </a:defRPr>
            </a:lvl1pPr>
          </a:lstStyle>
          <a:p>
            <a:pPr defTabSz="913529" fontAlgn="base">
              <a:spcBef>
                <a:spcPct val="0"/>
              </a:spcBef>
              <a:spcAft>
                <a:spcPct val="0"/>
              </a:spcAft>
            </a:pPr>
            <a:fld id="{42C328C1-A84F-4A39-A664-DBA00541A8C6}" type="slidenum">
              <a:rPr lang="ru-RU" sz="800" smtClean="0">
                <a:solidFill>
                  <a:srgbClr val="808080"/>
                </a:solidFill>
              </a:rPr>
              <a:pPr defTabSz="91352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800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32340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505">
          <p15:clr>
            <a:srgbClr val="F26B43"/>
          </p15:clr>
        </p15:guide>
        <p15:guide id="2" pos="74">
          <p15:clr>
            <a:srgbClr val="F26B43"/>
          </p15:clr>
        </p15:guide>
        <p15:guide id="3" orient="horz" pos="571">
          <p15:clr>
            <a:srgbClr val="F26B43"/>
          </p15:clr>
        </p15:guide>
        <p15:guide id="4" orient="horz" pos="3911">
          <p15:clr>
            <a:srgbClr val="F26B43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2589" y="1846783"/>
            <a:ext cx="6863371" cy="553998"/>
          </a:xfrm>
        </p:spPr>
        <p:txBody>
          <a:bodyPr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2588" y="2788215"/>
            <a:ext cx="5713413" cy="140119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1" i="0">
                <a:solidFill>
                  <a:srgbClr val="00AAFF"/>
                </a:solidFill>
                <a:latin typeface="VTB Group Cond" charset="0"/>
                <a:ea typeface="VTB Group Cond" charset="0"/>
                <a:cs typeface="VTB Group Cond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10" name="Рисунок 8"/>
          <p:cNvSpPr>
            <a:spLocks noGrp="1"/>
          </p:cNvSpPr>
          <p:nvPr>
            <p:ph type="pic" sz="quarter" idx="14"/>
          </p:nvPr>
        </p:nvSpPr>
        <p:spPr>
          <a:xfrm>
            <a:off x="6096002" y="3"/>
            <a:ext cx="6120639" cy="6858001"/>
          </a:xfrm>
          <a:custGeom>
            <a:avLst/>
            <a:gdLst>
              <a:gd name="connsiteX0" fmla="*/ 0 w 6402324"/>
              <a:gd name="connsiteY0" fmla="*/ 6858000 h 6858000"/>
              <a:gd name="connsiteX1" fmla="*/ 1600581 w 6402324"/>
              <a:gd name="connsiteY1" fmla="*/ 0 h 6858000"/>
              <a:gd name="connsiteX2" fmla="*/ 6402324 w 6402324"/>
              <a:gd name="connsiteY2" fmla="*/ 0 h 6858000"/>
              <a:gd name="connsiteX3" fmla="*/ 4801743 w 6402324"/>
              <a:gd name="connsiteY3" fmla="*/ 6858000 h 6858000"/>
              <a:gd name="connsiteX4" fmla="*/ 0 w 6402324"/>
              <a:gd name="connsiteY4" fmla="*/ 6858000 h 6858000"/>
              <a:gd name="connsiteX0" fmla="*/ 0 w 6402324"/>
              <a:gd name="connsiteY0" fmla="*/ 6858000 h 6858000"/>
              <a:gd name="connsiteX1" fmla="*/ 381 w 6402324"/>
              <a:gd name="connsiteY1" fmla="*/ 0 h 6858000"/>
              <a:gd name="connsiteX2" fmla="*/ 6402324 w 6402324"/>
              <a:gd name="connsiteY2" fmla="*/ 0 h 6858000"/>
              <a:gd name="connsiteX3" fmla="*/ 4801743 w 6402324"/>
              <a:gd name="connsiteY3" fmla="*/ 6858000 h 6858000"/>
              <a:gd name="connsiteX4" fmla="*/ 0 w 6402324"/>
              <a:gd name="connsiteY4" fmla="*/ 6858000 h 6858000"/>
              <a:gd name="connsiteX0" fmla="*/ 0 w 8908457"/>
              <a:gd name="connsiteY0" fmla="*/ 6858000 h 6858000"/>
              <a:gd name="connsiteX1" fmla="*/ 381 w 8908457"/>
              <a:gd name="connsiteY1" fmla="*/ 0 h 6858000"/>
              <a:gd name="connsiteX2" fmla="*/ 8908457 w 8908457"/>
              <a:gd name="connsiteY2" fmla="*/ 0 h 6858000"/>
              <a:gd name="connsiteX3" fmla="*/ 4801743 w 8908457"/>
              <a:gd name="connsiteY3" fmla="*/ 6858000 h 6858000"/>
              <a:gd name="connsiteX4" fmla="*/ 0 w 8908457"/>
              <a:gd name="connsiteY4" fmla="*/ 6858000 h 6858000"/>
              <a:gd name="connsiteX0" fmla="*/ 0 w 8908457"/>
              <a:gd name="connsiteY0" fmla="*/ 6858000 h 6866467"/>
              <a:gd name="connsiteX1" fmla="*/ 381 w 8908457"/>
              <a:gd name="connsiteY1" fmla="*/ 0 h 6866467"/>
              <a:gd name="connsiteX2" fmla="*/ 8908457 w 8908457"/>
              <a:gd name="connsiteY2" fmla="*/ 0 h 6866467"/>
              <a:gd name="connsiteX3" fmla="*/ 6393476 w 8908457"/>
              <a:gd name="connsiteY3" fmla="*/ 6866467 h 6866467"/>
              <a:gd name="connsiteX4" fmla="*/ 0 w 8908457"/>
              <a:gd name="connsiteY4" fmla="*/ 6858000 h 6866467"/>
              <a:gd name="connsiteX0" fmla="*/ 0 w 8908457"/>
              <a:gd name="connsiteY0" fmla="*/ 6858000 h 6917267"/>
              <a:gd name="connsiteX1" fmla="*/ 381 w 8908457"/>
              <a:gd name="connsiteY1" fmla="*/ 0 h 6917267"/>
              <a:gd name="connsiteX2" fmla="*/ 8908457 w 8908457"/>
              <a:gd name="connsiteY2" fmla="*/ 0 h 6917267"/>
              <a:gd name="connsiteX3" fmla="*/ 6393476 w 8908457"/>
              <a:gd name="connsiteY3" fmla="*/ 6917267 h 6917267"/>
              <a:gd name="connsiteX4" fmla="*/ 0 w 8908457"/>
              <a:gd name="connsiteY4" fmla="*/ 6858000 h 6917267"/>
              <a:gd name="connsiteX0" fmla="*/ 0 w 8908457"/>
              <a:gd name="connsiteY0" fmla="*/ 6858000 h 6858000"/>
              <a:gd name="connsiteX1" fmla="*/ 381 w 8908457"/>
              <a:gd name="connsiteY1" fmla="*/ 0 h 6858000"/>
              <a:gd name="connsiteX2" fmla="*/ 8908457 w 8908457"/>
              <a:gd name="connsiteY2" fmla="*/ 0 h 6858000"/>
              <a:gd name="connsiteX3" fmla="*/ 6385010 w 8908457"/>
              <a:gd name="connsiteY3" fmla="*/ 6858000 h 6858000"/>
              <a:gd name="connsiteX4" fmla="*/ 0 w 8908457"/>
              <a:gd name="connsiteY4" fmla="*/ 6858000 h 6858000"/>
              <a:gd name="connsiteX0" fmla="*/ 0 w 8823790"/>
              <a:gd name="connsiteY0" fmla="*/ 6858000 h 6858000"/>
              <a:gd name="connsiteX1" fmla="*/ 381 w 8823790"/>
              <a:gd name="connsiteY1" fmla="*/ 0 h 6858000"/>
              <a:gd name="connsiteX2" fmla="*/ 8823790 w 8823790"/>
              <a:gd name="connsiteY2" fmla="*/ 8467 h 6858000"/>
              <a:gd name="connsiteX3" fmla="*/ 6385010 w 8823790"/>
              <a:gd name="connsiteY3" fmla="*/ 6858000 h 6858000"/>
              <a:gd name="connsiteX4" fmla="*/ 0 w 8823790"/>
              <a:gd name="connsiteY4" fmla="*/ 6858000 h 6858000"/>
              <a:gd name="connsiteX0" fmla="*/ 0 w 8874590"/>
              <a:gd name="connsiteY0" fmla="*/ 6858000 h 6858000"/>
              <a:gd name="connsiteX1" fmla="*/ 381 w 8874590"/>
              <a:gd name="connsiteY1" fmla="*/ 0 h 6858000"/>
              <a:gd name="connsiteX2" fmla="*/ 8874590 w 8874590"/>
              <a:gd name="connsiteY2" fmla="*/ 8467 h 6858000"/>
              <a:gd name="connsiteX3" fmla="*/ 6385010 w 8874590"/>
              <a:gd name="connsiteY3" fmla="*/ 6858000 h 6858000"/>
              <a:gd name="connsiteX4" fmla="*/ 0 w 8874590"/>
              <a:gd name="connsiteY4" fmla="*/ 6858000 h 6858000"/>
              <a:gd name="connsiteX0" fmla="*/ 0 w 8849190"/>
              <a:gd name="connsiteY0" fmla="*/ 6858000 h 6858000"/>
              <a:gd name="connsiteX1" fmla="*/ 381 w 8849190"/>
              <a:gd name="connsiteY1" fmla="*/ 0 h 6858000"/>
              <a:gd name="connsiteX2" fmla="*/ 8849190 w 8849190"/>
              <a:gd name="connsiteY2" fmla="*/ 16934 h 6858000"/>
              <a:gd name="connsiteX3" fmla="*/ 6385010 w 8849190"/>
              <a:gd name="connsiteY3" fmla="*/ 6858000 h 6858000"/>
              <a:gd name="connsiteX4" fmla="*/ 0 w 8849190"/>
              <a:gd name="connsiteY4" fmla="*/ 6858000 h 6858000"/>
              <a:gd name="connsiteX0" fmla="*/ 0 w 8586723"/>
              <a:gd name="connsiteY0" fmla="*/ 6858000 h 6858000"/>
              <a:gd name="connsiteX1" fmla="*/ 381 w 8586723"/>
              <a:gd name="connsiteY1" fmla="*/ 0 h 6858000"/>
              <a:gd name="connsiteX2" fmla="*/ 8586723 w 8586723"/>
              <a:gd name="connsiteY2" fmla="*/ 1 h 6858000"/>
              <a:gd name="connsiteX3" fmla="*/ 6385010 w 8586723"/>
              <a:gd name="connsiteY3" fmla="*/ 6858000 h 6858000"/>
              <a:gd name="connsiteX4" fmla="*/ 0 w 8586723"/>
              <a:gd name="connsiteY4" fmla="*/ 6858000 h 6858000"/>
              <a:gd name="connsiteX0" fmla="*/ 0 w 8874589"/>
              <a:gd name="connsiteY0" fmla="*/ 6858000 h 6858000"/>
              <a:gd name="connsiteX1" fmla="*/ 381 w 8874589"/>
              <a:gd name="connsiteY1" fmla="*/ 0 h 6858000"/>
              <a:gd name="connsiteX2" fmla="*/ 8874589 w 8874589"/>
              <a:gd name="connsiteY2" fmla="*/ 8468 h 6858000"/>
              <a:gd name="connsiteX3" fmla="*/ 6385010 w 8874589"/>
              <a:gd name="connsiteY3" fmla="*/ 6858000 h 6858000"/>
              <a:gd name="connsiteX4" fmla="*/ 0 w 8874589"/>
              <a:gd name="connsiteY4" fmla="*/ 6858000 h 6858000"/>
              <a:gd name="connsiteX0" fmla="*/ 0 w 8823789"/>
              <a:gd name="connsiteY0" fmla="*/ 6858000 h 6858000"/>
              <a:gd name="connsiteX1" fmla="*/ 381 w 8823789"/>
              <a:gd name="connsiteY1" fmla="*/ 0 h 6858000"/>
              <a:gd name="connsiteX2" fmla="*/ 8823789 w 8823789"/>
              <a:gd name="connsiteY2" fmla="*/ 16934 h 6858000"/>
              <a:gd name="connsiteX3" fmla="*/ 6385010 w 8823789"/>
              <a:gd name="connsiteY3" fmla="*/ 6858000 h 6858000"/>
              <a:gd name="connsiteX4" fmla="*/ 0 w 8823789"/>
              <a:gd name="connsiteY4" fmla="*/ 6858000 h 6858000"/>
              <a:gd name="connsiteX0" fmla="*/ 0 w 8883055"/>
              <a:gd name="connsiteY0" fmla="*/ 6858000 h 6858000"/>
              <a:gd name="connsiteX1" fmla="*/ 381 w 8883055"/>
              <a:gd name="connsiteY1" fmla="*/ 0 h 6858000"/>
              <a:gd name="connsiteX2" fmla="*/ 8883055 w 8883055"/>
              <a:gd name="connsiteY2" fmla="*/ 8467 h 6858000"/>
              <a:gd name="connsiteX3" fmla="*/ 6385010 w 8883055"/>
              <a:gd name="connsiteY3" fmla="*/ 6858000 h 6858000"/>
              <a:gd name="connsiteX4" fmla="*/ 0 w 8883055"/>
              <a:gd name="connsiteY4" fmla="*/ 6858000 h 6858000"/>
              <a:gd name="connsiteX0" fmla="*/ 0 w 8891522"/>
              <a:gd name="connsiteY0" fmla="*/ 6900333 h 6900333"/>
              <a:gd name="connsiteX1" fmla="*/ 381 w 8891522"/>
              <a:gd name="connsiteY1" fmla="*/ 42333 h 6900333"/>
              <a:gd name="connsiteX2" fmla="*/ 8891522 w 8891522"/>
              <a:gd name="connsiteY2" fmla="*/ 0 h 6900333"/>
              <a:gd name="connsiteX3" fmla="*/ 6385010 w 8891522"/>
              <a:gd name="connsiteY3" fmla="*/ 6900333 h 6900333"/>
              <a:gd name="connsiteX4" fmla="*/ 0 w 8891522"/>
              <a:gd name="connsiteY4" fmla="*/ 6900333 h 6900333"/>
              <a:gd name="connsiteX0" fmla="*/ 0 w 8891522"/>
              <a:gd name="connsiteY0" fmla="*/ 6858000 h 6858000"/>
              <a:gd name="connsiteX1" fmla="*/ 381 w 8891522"/>
              <a:gd name="connsiteY1" fmla="*/ 0 h 6858000"/>
              <a:gd name="connsiteX2" fmla="*/ 8891522 w 8891522"/>
              <a:gd name="connsiteY2" fmla="*/ 1 h 6858000"/>
              <a:gd name="connsiteX3" fmla="*/ 6385010 w 8891522"/>
              <a:gd name="connsiteY3" fmla="*/ 6858000 h 6858000"/>
              <a:gd name="connsiteX4" fmla="*/ 0 w 8891522"/>
              <a:gd name="connsiteY4" fmla="*/ 6858000 h 6858000"/>
              <a:gd name="connsiteX0" fmla="*/ 0 w 12200848"/>
              <a:gd name="connsiteY0" fmla="*/ 6858000 h 6858000"/>
              <a:gd name="connsiteX1" fmla="*/ 12200848 w 12200848"/>
              <a:gd name="connsiteY1" fmla="*/ 0 h 6858000"/>
              <a:gd name="connsiteX2" fmla="*/ 8891522 w 12200848"/>
              <a:gd name="connsiteY2" fmla="*/ 1 h 6858000"/>
              <a:gd name="connsiteX3" fmla="*/ 6385010 w 12200848"/>
              <a:gd name="connsiteY3" fmla="*/ 6858000 h 6858000"/>
              <a:gd name="connsiteX4" fmla="*/ 0 w 12200848"/>
              <a:gd name="connsiteY4" fmla="*/ 6858000 h 6858000"/>
              <a:gd name="connsiteX0" fmla="*/ 5823923 w 5823923"/>
              <a:gd name="connsiteY0" fmla="*/ 6858000 h 6858000"/>
              <a:gd name="connsiteX1" fmla="*/ 5815838 w 5823923"/>
              <a:gd name="connsiteY1" fmla="*/ 0 h 6858000"/>
              <a:gd name="connsiteX2" fmla="*/ 2506512 w 5823923"/>
              <a:gd name="connsiteY2" fmla="*/ 1 h 6858000"/>
              <a:gd name="connsiteX3" fmla="*/ 0 w 5823923"/>
              <a:gd name="connsiteY3" fmla="*/ 6858000 h 6858000"/>
              <a:gd name="connsiteX4" fmla="*/ 5823923 w 5823923"/>
              <a:gd name="connsiteY4" fmla="*/ 6858000 h 6858000"/>
              <a:gd name="connsiteX0" fmla="*/ 5900123 w 5900123"/>
              <a:gd name="connsiteY0" fmla="*/ 6874933 h 6874933"/>
              <a:gd name="connsiteX1" fmla="*/ 5815838 w 5900123"/>
              <a:gd name="connsiteY1" fmla="*/ 0 h 6874933"/>
              <a:gd name="connsiteX2" fmla="*/ 2506512 w 5900123"/>
              <a:gd name="connsiteY2" fmla="*/ 1 h 6874933"/>
              <a:gd name="connsiteX3" fmla="*/ 0 w 5900123"/>
              <a:gd name="connsiteY3" fmla="*/ 6858000 h 6874933"/>
              <a:gd name="connsiteX4" fmla="*/ 5900123 w 5900123"/>
              <a:gd name="connsiteY4" fmla="*/ 6874933 h 6874933"/>
              <a:gd name="connsiteX0" fmla="*/ 5815456 w 5815838"/>
              <a:gd name="connsiteY0" fmla="*/ 6866467 h 6866467"/>
              <a:gd name="connsiteX1" fmla="*/ 5815838 w 5815838"/>
              <a:gd name="connsiteY1" fmla="*/ 0 h 6866467"/>
              <a:gd name="connsiteX2" fmla="*/ 2506512 w 5815838"/>
              <a:gd name="connsiteY2" fmla="*/ 1 h 6866467"/>
              <a:gd name="connsiteX3" fmla="*/ 0 w 5815838"/>
              <a:gd name="connsiteY3" fmla="*/ 6858000 h 6866467"/>
              <a:gd name="connsiteX4" fmla="*/ 5815456 w 5815838"/>
              <a:gd name="connsiteY4" fmla="*/ 6866467 h 6866467"/>
              <a:gd name="connsiteX0" fmla="*/ 5815456 w 5815838"/>
              <a:gd name="connsiteY0" fmla="*/ 7001934 h 7001934"/>
              <a:gd name="connsiteX1" fmla="*/ 5815838 w 5815838"/>
              <a:gd name="connsiteY1" fmla="*/ 0 h 7001934"/>
              <a:gd name="connsiteX2" fmla="*/ 2506512 w 5815838"/>
              <a:gd name="connsiteY2" fmla="*/ 1 h 7001934"/>
              <a:gd name="connsiteX3" fmla="*/ 0 w 5815838"/>
              <a:gd name="connsiteY3" fmla="*/ 6858000 h 7001934"/>
              <a:gd name="connsiteX4" fmla="*/ 5815456 w 5815838"/>
              <a:gd name="connsiteY4" fmla="*/ 7001934 h 7001934"/>
              <a:gd name="connsiteX0" fmla="*/ 5823922 w 5823923"/>
              <a:gd name="connsiteY0" fmla="*/ 6858001 h 6858001"/>
              <a:gd name="connsiteX1" fmla="*/ 5815838 w 5823923"/>
              <a:gd name="connsiteY1" fmla="*/ 0 h 6858001"/>
              <a:gd name="connsiteX2" fmla="*/ 2506512 w 5823923"/>
              <a:gd name="connsiteY2" fmla="*/ 1 h 6858001"/>
              <a:gd name="connsiteX3" fmla="*/ 0 w 5823923"/>
              <a:gd name="connsiteY3" fmla="*/ 6858000 h 6858001"/>
              <a:gd name="connsiteX4" fmla="*/ 5823922 w 5823923"/>
              <a:gd name="connsiteY4" fmla="*/ 6858001 h 6858001"/>
              <a:gd name="connsiteX0" fmla="*/ 5942455 w 5942455"/>
              <a:gd name="connsiteY0" fmla="*/ 6866468 h 6866468"/>
              <a:gd name="connsiteX1" fmla="*/ 5815838 w 5942455"/>
              <a:gd name="connsiteY1" fmla="*/ 0 h 6866468"/>
              <a:gd name="connsiteX2" fmla="*/ 2506512 w 5942455"/>
              <a:gd name="connsiteY2" fmla="*/ 1 h 6866468"/>
              <a:gd name="connsiteX3" fmla="*/ 0 w 5942455"/>
              <a:gd name="connsiteY3" fmla="*/ 6858000 h 6866468"/>
              <a:gd name="connsiteX4" fmla="*/ 5942455 w 5942455"/>
              <a:gd name="connsiteY4" fmla="*/ 6866468 h 6866468"/>
              <a:gd name="connsiteX0" fmla="*/ 5806988 w 5815838"/>
              <a:gd name="connsiteY0" fmla="*/ 6874935 h 6874935"/>
              <a:gd name="connsiteX1" fmla="*/ 5815838 w 5815838"/>
              <a:gd name="connsiteY1" fmla="*/ 0 h 6874935"/>
              <a:gd name="connsiteX2" fmla="*/ 2506512 w 5815838"/>
              <a:gd name="connsiteY2" fmla="*/ 1 h 6874935"/>
              <a:gd name="connsiteX3" fmla="*/ 0 w 5815838"/>
              <a:gd name="connsiteY3" fmla="*/ 6858000 h 6874935"/>
              <a:gd name="connsiteX4" fmla="*/ 5806988 w 5815838"/>
              <a:gd name="connsiteY4" fmla="*/ 6874935 h 6874935"/>
              <a:gd name="connsiteX0" fmla="*/ 5806988 w 6958838"/>
              <a:gd name="connsiteY0" fmla="*/ 6874934 h 6874934"/>
              <a:gd name="connsiteX1" fmla="*/ 6958838 w 6958838"/>
              <a:gd name="connsiteY1" fmla="*/ 8466 h 6874934"/>
              <a:gd name="connsiteX2" fmla="*/ 2506512 w 6958838"/>
              <a:gd name="connsiteY2" fmla="*/ 0 h 6874934"/>
              <a:gd name="connsiteX3" fmla="*/ 0 w 6958838"/>
              <a:gd name="connsiteY3" fmla="*/ 6857999 h 6874934"/>
              <a:gd name="connsiteX4" fmla="*/ 5806988 w 6958838"/>
              <a:gd name="connsiteY4" fmla="*/ 6874934 h 6874934"/>
              <a:gd name="connsiteX0" fmla="*/ 6958455 w 6958838"/>
              <a:gd name="connsiteY0" fmla="*/ 6858001 h 6858001"/>
              <a:gd name="connsiteX1" fmla="*/ 6958838 w 6958838"/>
              <a:gd name="connsiteY1" fmla="*/ 8466 h 6858001"/>
              <a:gd name="connsiteX2" fmla="*/ 2506512 w 6958838"/>
              <a:gd name="connsiteY2" fmla="*/ 0 h 6858001"/>
              <a:gd name="connsiteX3" fmla="*/ 0 w 6958838"/>
              <a:gd name="connsiteY3" fmla="*/ 6857999 h 6858001"/>
              <a:gd name="connsiteX4" fmla="*/ 6958455 w 6958838"/>
              <a:gd name="connsiteY4" fmla="*/ 6858001 h 6858001"/>
              <a:gd name="connsiteX0" fmla="*/ 6958455 w 6967305"/>
              <a:gd name="connsiteY0" fmla="*/ 6858001 h 6858001"/>
              <a:gd name="connsiteX1" fmla="*/ 6967305 w 6967305"/>
              <a:gd name="connsiteY1" fmla="*/ 126999 h 6858001"/>
              <a:gd name="connsiteX2" fmla="*/ 2506512 w 6967305"/>
              <a:gd name="connsiteY2" fmla="*/ 0 h 6858001"/>
              <a:gd name="connsiteX3" fmla="*/ 0 w 6967305"/>
              <a:gd name="connsiteY3" fmla="*/ 6857999 h 6858001"/>
              <a:gd name="connsiteX4" fmla="*/ 6958455 w 6967305"/>
              <a:gd name="connsiteY4" fmla="*/ 6858001 h 6858001"/>
              <a:gd name="connsiteX0" fmla="*/ 6958455 w 6967305"/>
              <a:gd name="connsiteY0" fmla="*/ 6866469 h 6866469"/>
              <a:gd name="connsiteX1" fmla="*/ 6967305 w 6967305"/>
              <a:gd name="connsiteY1" fmla="*/ 0 h 6866469"/>
              <a:gd name="connsiteX2" fmla="*/ 2506512 w 6967305"/>
              <a:gd name="connsiteY2" fmla="*/ 8468 h 6866469"/>
              <a:gd name="connsiteX3" fmla="*/ 0 w 6967305"/>
              <a:gd name="connsiteY3" fmla="*/ 6866467 h 6866469"/>
              <a:gd name="connsiteX4" fmla="*/ 6958455 w 6967305"/>
              <a:gd name="connsiteY4" fmla="*/ 6866469 h 6866469"/>
              <a:gd name="connsiteX0" fmla="*/ 7102388 w 7102388"/>
              <a:gd name="connsiteY0" fmla="*/ 6858002 h 6866467"/>
              <a:gd name="connsiteX1" fmla="*/ 6967305 w 7102388"/>
              <a:gd name="connsiteY1" fmla="*/ 0 h 6866467"/>
              <a:gd name="connsiteX2" fmla="*/ 2506512 w 7102388"/>
              <a:gd name="connsiteY2" fmla="*/ 8468 h 6866467"/>
              <a:gd name="connsiteX3" fmla="*/ 0 w 7102388"/>
              <a:gd name="connsiteY3" fmla="*/ 6866467 h 6866467"/>
              <a:gd name="connsiteX4" fmla="*/ 7102388 w 7102388"/>
              <a:gd name="connsiteY4" fmla="*/ 6858002 h 6866467"/>
              <a:gd name="connsiteX0" fmla="*/ 6966921 w 6967305"/>
              <a:gd name="connsiteY0" fmla="*/ 6874935 h 6874935"/>
              <a:gd name="connsiteX1" fmla="*/ 6967305 w 6967305"/>
              <a:gd name="connsiteY1" fmla="*/ 0 h 6874935"/>
              <a:gd name="connsiteX2" fmla="*/ 2506512 w 6967305"/>
              <a:gd name="connsiteY2" fmla="*/ 8468 h 6874935"/>
              <a:gd name="connsiteX3" fmla="*/ 0 w 6967305"/>
              <a:gd name="connsiteY3" fmla="*/ 6866467 h 6874935"/>
              <a:gd name="connsiteX4" fmla="*/ 6966921 w 6967305"/>
              <a:gd name="connsiteY4" fmla="*/ 6874935 h 6874935"/>
              <a:gd name="connsiteX0" fmla="*/ 6983855 w 6983855"/>
              <a:gd name="connsiteY0" fmla="*/ 6968068 h 6968068"/>
              <a:gd name="connsiteX1" fmla="*/ 6967305 w 6983855"/>
              <a:gd name="connsiteY1" fmla="*/ 0 h 6968068"/>
              <a:gd name="connsiteX2" fmla="*/ 2506512 w 6983855"/>
              <a:gd name="connsiteY2" fmla="*/ 8468 h 6968068"/>
              <a:gd name="connsiteX3" fmla="*/ 0 w 6983855"/>
              <a:gd name="connsiteY3" fmla="*/ 6866467 h 6968068"/>
              <a:gd name="connsiteX4" fmla="*/ 6983855 w 6983855"/>
              <a:gd name="connsiteY4" fmla="*/ 6968068 h 6968068"/>
              <a:gd name="connsiteX0" fmla="*/ 6966921 w 6967305"/>
              <a:gd name="connsiteY0" fmla="*/ 6874934 h 6874934"/>
              <a:gd name="connsiteX1" fmla="*/ 6967305 w 6967305"/>
              <a:gd name="connsiteY1" fmla="*/ 0 h 6874934"/>
              <a:gd name="connsiteX2" fmla="*/ 2506512 w 6967305"/>
              <a:gd name="connsiteY2" fmla="*/ 8468 h 6874934"/>
              <a:gd name="connsiteX3" fmla="*/ 0 w 6967305"/>
              <a:gd name="connsiteY3" fmla="*/ 6866467 h 6874934"/>
              <a:gd name="connsiteX4" fmla="*/ 6966921 w 6967305"/>
              <a:gd name="connsiteY4" fmla="*/ 6874934 h 6874934"/>
              <a:gd name="connsiteX0" fmla="*/ 6966921 w 6966921"/>
              <a:gd name="connsiteY0" fmla="*/ 6866467 h 6866467"/>
              <a:gd name="connsiteX1" fmla="*/ 6120638 w 6966921"/>
              <a:gd name="connsiteY1" fmla="*/ 0 h 6866467"/>
              <a:gd name="connsiteX2" fmla="*/ 2506512 w 6966921"/>
              <a:gd name="connsiteY2" fmla="*/ 1 h 6866467"/>
              <a:gd name="connsiteX3" fmla="*/ 0 w 6966921"/>
              <a:gd name="connsiteY3" fmla="*/ 6858000 h 6866467"/>
              <a:gd name="connsiteX4" fmla="*/ 6966921 w 6966921"/>
              <a:gd name="connsiteY4" fmla="*/ 6866467 h 6866467"/>
              <a:gd name="connsiteX0" fmla="*/ 6120255 w 6120638"/>
              <a:gd name="connsiteY0" fmla="*/ 6858001 h 6858001"/>
              <a:gd name="connsiteX1" fmla="*/ 6120638 w 6120638"/>
              <a:gd name="connsiteY1" fmla="*/ 0 h 6858001"/>
              <a:gd name="connsiteX2" fmla="*/ 2506512 w 6120638"/>
              <a:gd name="connsiteY2" fmla="*/ 1 h 6858001"/>
              <a:gd name="connsiteX3" fmla="*/ 0 w 6120638"/>
              <a:gd name="connsiteY3" fmla="*/ 6858000 h 6858001"/>
              <a:gd name="connsiteX4" fmla="*/ 6120255 w 6120638"/>
              <a:gd name="connsiteY4" fmla="*/ 685800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20638" h="6858001">
                <a:moveTo>
                  <a:pt x="6120255" y="6858001"/>
                </a:moveTo>
                <a:cubicBezTo>
                  <a:pt x="6120382" y="4569179"/>
                  <a:pt x="6120511" y="2288822"/>
                  <a:pt x="6120638" y="0"/>
                </a:cubicBezTo>
                <a:lnTo>
                  <a:pt x="2506512" y="1"/>
                </a:lnTo>
                <a:lnTo>
                  <a:pt x="0" y="6858000"/>
                </a:lnTo>
                <a:lnTo>
                  <a:pt x="6120255" y="6858001"/>
                </a:lnTo>
                <a:close/>
              </a:path>
            </a:pathLst>
          </a:custGeom>
        </p:spPr>
        <p:txBody>
          <a:bodyPr rtlCol="0">
            <a:normAutofit/>
          </a:bodyPr>
          <a:lstStyle/>
          <a:p>
            <a:pPr lvl="0"/>
            <a:endParaRPr lang="ru-RU" noProof="0" dirty="0"/>
          </a:p>
        </p:txBody>
      </p:sp>
      <p:sp>
        <p:nvSpPr>
          <p:cNvPr id="5" name="Дата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5CDBB3FB-39B9-49CF-82C7-552DB9D84A6F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020685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2590" y="390766"/>
            <a:ext cx="6854825" cy="387798"/>
          </a:xfrm>
        </p:spPr>
        <p:txBody>
          <a:bodyPr/>
          <a:lstStyle>
            <a:lvl1pPr>
              <a:defRPr baseline="0">
                <a:solidFill>
                  <a:srgbClr val="00288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2589" y="2282826"/>
            <a:ext cx="6089651" cy="3813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8" name="Объект 2"/>
          <p:cNvSpPr>
            <a:spLocks noGrp="1"/>
          </p:cNvSpPr>
          <p:nvPr>
            <p:ph idx="13"/>
          </p:nvPr>
        </p:nvSpPr>
        <p:spPr>
          <a:xfrm>
            <a:off x="382589" y="1520829"/>
            <a:ext cx="6089651" cy="2215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 b="1" i="0">
                <a:solidFill>
                  <a:srgbClr val="00AAFF"/>
                </a:solidFill>
                <a:latin typeface="VTB Group Cond" charset="0"/>
                <a:ea typeface="VTB Group Cond" charset="0"/>
                <a:cs typeface="VTB Group Cond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F609D687-6883-42C8-943A-2AA2CD57F237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81761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2590" y="390766"/>
            <a:ext cx="6854825" cy="387798"/>
          </a:xfrm>
        </p:spPr>
        <p:txBody>
          <a:bodyPr/>
          <a:lstStyle>
            <a:lvl1pPr>
              <a:defRPr baseline="0">
                <a:solidFill>
                  <a:srgbClr val="00288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2589" y="2282826"/>
            <a:ext cx="6089651" cy="3813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8" name="Объект 2"/>
          <p:cNvSpPr>
            <a:spLocks noGrp="1"/>
          </p:cNvSpPr>
          <p:nvPr>
            <p:ph idx="13"/>
          </p:nvPr>
        </p:nvSpPr>
        <p:spPr>
          <a:xfrm>
            <a:off x="382589" y="1520829"/>
            <a:ext cx="6089651" cy="2215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 b="1" i="0">
                <a:solidFill>
                  <a:srgbClr val="00AAFF"/>
                </a:solidFill>
                <a:latin typeface="VTB Group Cond" charset="0"/>
                <a:ea typeface="VTB Group Cond" charset="0"/>
                <a:cs typeface="VTB Group Cond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Объект 2"/>
          <p:cNvSpPr>
            <a:spLocks noGrp="1"/>
          </p:cNvSpPr>
          <p:nvPr>
            <p:ph idx="14"/>
          </p:nvPr>
        </p:nvSpPr>
        <p:spPr>
          <a:xfrm>
            <a:off x="7613653" y="2282828"/>
            <a:ext cx="3053777" cy="1661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00AAFF"/>
                </a:solidFill>
              </a:defRPr>
            </a:lvl1pPr>
            <a:lvl4pPr marL="1371600" indent="0">
              <a:buNone/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 dirty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E5E1D473-0C4B-4C05-AC05-E0907113CEE8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476119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2590" y="390766"/>
            <a:ext cx="6854825" cy="387798"/>
          </a:xfrm>
        </p:spPr>
        <p:txBody>
          <a:bodyPr/>
          <a:lstStyle>
            <a:lvl1pPr>
              <a:defRPr baseline="0">
                <a:solidFill>
                  <a:srgbClr val="00288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2590" y="2282826"/>
            <a:ext cx="5713412" cy="3813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8" name="Объект 2"/>
          <p:cNvSpPr>
            <a:spLocks noGrp="1"/>
          </p:cNvSpPr>
          <p:nvPr>
            <p:ph idx="13"/>
          </p:nvPr>
        </p:nvSpPr>
        <p:spPr>
          <a:xfrm>
            <a:off x="382589" y="1520829"/>
            <a:ext cx="6089651" cy="2215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 b="1" i="0">
                <a:solidFill>
                  <a:srgbClr val="00AAFF"/>
                </a:solidFill>
                <a:latin typeface="VTB Group Cond" charset="0"/>
                <a:ea typeface="VTB Group Cond" charset="0"/>
                <a:cs typeface="VTB Group Cond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Объект 2"/>
          <p:cNvSpPr>
            <a:spLocks noGrp="1"/>
          </p:cNvSpPr>
          <p:nvPr>
            <p:ph idx="14"/>
          </p:nvPr>
        </p:nvSpPr>
        <p:spPr>
          <a:xfrm>
            <a:off x="6470652" y="2282826"/>
            <a:ext cx="5330825" cy="3813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Дата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 dirty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BED301F2-E488-4F8D-B25A-D15907A0B0A9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888885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8"/>
          <p:cNvSpPr/>
          <p:nvPr userDrawn="1"/>
        </p:nvSpPr>
        <p:spPr>
          <a:xfrm>
            <a:off x="6089651" y="0"/>
            <a:ext cx="6096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lang="ru-RU" altLang="ru-RU" dirty="0">
              <a:solidFill>
                <a:srgbClr val="FF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2590" y="390767"/>
            <a:ext cx="5330825" cy="775597"/>
          </a:xfrm>
        </p:spPr>
        <p:txBody>
          <a:bodyPr/>
          <a:lstStyle>
            <a:lvl1pPr>
              <a:defRPr baseline="0">
                <a:solidFill>
                  <a:srgbClr val="00288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2590" y="2282826"/>
            <a:ext cx="5330825" cy="3813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8" name="Объект 2"/>
          <p:cNvSpPr>
            <a:spLocks noGrp="1"/>
          </p:cNvSpPr>
          <p:nvPr>
            <p:ph idx="13"/>
          </p:nvPr>
        </p:nvSpPr>
        <p:spPr>
          <a:xfrm>
            <a:off x="382590" y="1520829"/>
            <a:ext cx="5330825" cy="2215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 b="1" i="0">
                <a:solidFill>
                  <a:srgbClr val="00AAFF"/>
                </a:solidFill>
                <a:latin typeface="VTB Group Cond" charset="0"/>
                <a:ea typeface="VTB Group Cond" charset="0"/>
                <a:cs typeface="VTB Group Cond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Объект 2"/>
          <p:cNvSpPr>
            <a:spLocks noGrp="1"/>
          </p:cNvSpPr>
          <p:nvPr>
            <p:ph idx="15"/>
          </p:nvPr>
        </p:nvSpPr>
        <p:spPr>
          <a:xfrm>
            <a:off x="6472241" y="2282826"/>
            <a:ext cx="5330825" cy="3813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 dirty="0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 dirty="0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ED7E18D7-7BD8-4A1B-9422-4C741F215239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937087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12"/>
          <p:cNvSpPr/>
          <p:nvPr userDrawn="1"/>
        </p:nvSpPr>
        <p:spPr>
          <a:xfrm>
            <a:off x="8123237" y="1906588"/>
            <a:ext cx="4068763" cy="49514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lang="ru-RU" altLang="ru-RU" dirty="0">
              <a:solidFill>
                <a:srgbClr val="FFFFFF"/>
              </a:solidFill>
            </a:endParaRPr>
          </a:p>
        </p:txBody>
      </p:sp>
      <p:sp>
        <p:nvSpPr>
          <p:cNvPr id="9" name="Прямоугольник 11"/>
          <p:cNvSpPr/>
          <p:nvPr userDrawn="1"/>
        </p:nvSpPr>
        <p:spPr>
          <a:xfrm>
            <a:off x="4068766" y="1906588"/>
            <a:ext cx="4067175" cy="4951412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lang="ru-RU" altLang="ru-RU" dirty="0">
              <a:solidFill>
                <a:srgbClr val="F9F9F9"/>
              </a:solidFill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1" y="1906588"/>
            <a:ext cx="4068763" cy="49514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lang="ru-RU" altLang="ru-RU" dirty="0">
              <a:solidFill>
                <a:srgbClr val="FF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2590" y="390767"/>
            <a:ext cx="5330825" cy="775597"/>
          </a:xfrm>
        </p:spPr>
        <p:txBody>
          <a:bodyPr/>
          <a:lstStyle>
            <a:lvl1pPr>
              <a:defRPr baseline="0">
                <a:solidFill>
                  <a:srgbClr val="00288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2588" y="2282826"/>
            <a:ext cx="3424237" cy="3813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8" name="Объект 2"/>
          <p:cNvSpPr>
            <a:spLocks noGrp="1"/>
          </p:cNvSpPr>
          <p:nvPr>
            <p:ph idx="13"/>
          </p:nvPr>
        </p:nvSpPr>
        <p:spPr>
          <a:xfrm>
            <a:off x="382590" y="1520829"/>
            <a:ext cx="5330825" cy="2215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 b="1" i="0">
                <a:solidFill>
                  <a:srgbClr val="00AAFF"/>
                </a:solidFill>
                <a:latin typeface="VTB Group Cond" charset="0"/>
                <a:ea typeface="VTB Group Cond" charset="0"/>
                <a:cs typeface="VTB Group Cond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Объект 2"/>
          <p:cNvSpPr>
            <a:spLocks noGrp="1"/>
          </p:cNvSpPr>
          <p:nvPr>
            <p:ph idx="15"/>
          </p:nvPr>
        </p:nvSpPr>
        <p:spPr>
          <a:xfrm>
            <a:off x="4428879" y="2282826"/>
            <a:ext cx="3567361" cy="3813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4" name="Объект 2"/>
          <p:cNvSpPr>
            <a:spLocks noGrp="1"/>
          </p:cNvSpPr>
          <p:nvPr>
            <p:ph idx="16"/>
          </p:nvPr>
        </p:nvSpPr>
        <p:spPr>
          <a:xfrm>
            <a:off x="8378825" y="2282826"/>
            <a:ext cx="3422651" cy="3813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2" name="Дата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 dirty="0"/>
          </a:p>
        </p:txBody>
      </p:sp>
      <p:sp>
        <p:nvSpPr>
          <p:cNvPr id="13" name="Нижний колонтитул 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 dirty="0"/>
          </a:p>
        </p:txBody>
      </p:sp>
      <p:sp>
        <p:nvSpPr>
          <p:cNvPr id="15" name="Номер слайда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fld id="{E2365B29-0545-45B2-9D0B-4D50EBA2DC8C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913828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8"/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E5F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lang="ru-RU" altLang="ru-RU" dirty="0">
              <a:solidFill>
                <a:srgbClr val="0A3CB4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2590" y="390767"/>
            <a:ext cx="5330825" cy="775597"/>
          </a:xfrm>
        </p:spPr>
        <p:txBody>
          <a:bodyPr/>
          <a:lstStyle>
            <a:lvl1pPr>
              <a:defRPr baseline="0">
                <a:solidFill>
                  <a:srgbClr val="00288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2590" y="2282826"/>
            <a:ext cx="5330825" cy="3813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8" name="Объект 2"/>
          <p:cNvSpPr>
            <a:spLocks noGrp="1"/>
          </p:cNvSpPr>
          <p:nvPr>
            <p:ph idx="13"/>
          </p:nvPr>
        </p:nvSpPr>
        <p:spPr>
          <a:xfrm>
            <a:off x="382590" y="1520829"/>
            <a:ext cx="5330825" cy="2215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 b="1" i="0">
                <a:solidFill>
                  <a:srgbClr val="00AAFF"/>
                </a:solidFill>
                <a:latin typeface="VTB Group Cond" charset="0"/>
                <a:ea typeface="VTB Group Cond" charset="0"/>
                <a:cs typeface="VTB Group Cond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Объект 2"/>
          <p:cNvSpPr>
            <a:spLocks noGrp="1"/>
          </p:cNvSpPr>
          <p:nvPr>
            <p:ph idx="14"/>
          </p:nvPr>
        </p:nvSpPr>
        <p:spPr>
          <a:xfrm>
            <a:off x="6470652" y="2282828"/>
            <a:ext cx="5330825" cy="1170577"/>
          </a:xfrm>
          <a:prstGeom prst="rect">
            <a:avLst/>
          </a:prstGeom>
        </p:spPr>
        <p:txBody>
          <a:bodyPr/>
          <a:lstStyle>
            <a:lvl1pPr>
              <a:buClr>
                <a:srgbClr val="00AAFF"/>
              </a:buClr>
              <a:defRPr>
                <a:solidFill>
                  <a:sysClr val="windowText" lastClr="000000"/>
                </a:solidFill>
              </a:defRPr>
            </a:lvl1pPr>
            <a:lvl2pPr>
              <a:buClr>
                <a:srgbClr val="00AAFF"/>
              </a:buClr>
              <a:defRPr>
                <a:solidFill>
                  <a:sysClr val="windowText" lastClr="000000"/>
                </a:solidFill>
              </a:defRPr>
            </a:lvl2pPr>
            <a:lvl3pPr>
              <a:buClr>
                <a:srgbClr val="00AAFF"/>
              </a:buClr>
              <a:defRPr>
                <a:solidFill>
                  <a:sysClr val="windowText" lastClr="000000"/>
                </a:solidFill>
              </a:defRPr>
            </a:lvl3pPr>
            <a:lvl4pPr>
              <a:buClr>
                <a:srgbClr val="00AAFF"/>
              </a:buClr>
              <a:defRPr>
                <a:solidFill>
                  <a:sysClr val="windowText" lastClr="000000"/>
                </a:solidFill>
              </a:defRPr>
            </a:lvl4pPr>
            <a:lvl5pPr>
              <a:buClr>
                <a:srgbClr val="00AAFF"/>
              </a:buClr>
              <a:defRPr>
                <a:solidFill>
                  <a:sysClr val="windowText" lastClr="000000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 dirty="0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 dirty="0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F1F35CC5-68D0-4DD6-9B9D-97905F066D5F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813434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8735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82590" y="6472242"/>
            <a:ext cx="758825" cy="384175"/>
          </a:xfrm>
          <a:prstGeom prst="rect">
            <a:avLst/>
          </a:prstGeom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rgbClr val="8F8F8F"/>
                </a:solidFill>
                <a:latin typeface="VTB Group Cond Light"/>
                <a:ea typeface="VTB Group Cond Light"/>
                <a:cs typeface="VTB Group Cond Light"/>
              </a:defRPr>
            </a:lvl1pPr>
          </a:lstStyle>
          <a:p>
            <a:endParaRPr lang="ru-RU" alt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141413" y="6472238"/>
            <a:ext cx="4114800" cy="385762"/>
          </a:xfrm>
          <a:prstGeom prst="rect">
            <a:avLst/>
          </a:prstGeom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rgbClr val="8F8F8F"/>
                </a:solidFill>
                <a:latin typeface="VTB Group Cond Light"/>
                <a:ea typeface="VTB Group Cond Light"/>
                <a:cs typeface="VTB Group Cond Light"/>
              </a:defRPr>
            </a:lvl1pPr>
          </a:lstStyle>
          <a:p>
            <a:endParaRPr lang="ru-RU" alt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137653" y="6472238"/>
            <a:ext cx="2663825" cy="385762"/>
          </a:xfrm>
          <a:prstGeom prst="rect">
            <a:avLst/>
          </a:prstGeom>
        </p:spPr>
        <p:txBody>
          <a:bodyPr vert="horz" wrap="square" lIns="91440" tIns="0" rIns="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8F8F8F"/>
                </a:solidFill>
                <a:latin typeface="VTB Group Cond Light"/>
                <a:ea typeface="VTB Group Cond Light"/>
                <a:cs typeface="VTB Group Cond Light"/>
              </a:defRPr>
            </a:lvl1pPr>
          </a:lstStyle>
          <a:p>
            <a:fld id="{5BC4D835-C631-447E-AEF6-E7B8457CD455}" type="slidenum">
              <a:rPr lang="ru-RU" altLang="ru-RU"/>
              <a:pPr/>
              <a:t>‹#›</a:t>
            </a:fld>
            <a:endParaRPr lang="ru-RU" altLang="ru-RU" dirty="0"/>
          </a:p>
        </p:txBody>
      </p:sp>
      <p:sp>
        <p:nvSpPr>
          <p:cNvPr id="1030" name="Текст 7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79" r:id="rId4"/>
    <p:sldLayoutId id="2147483780" r:id="rId5"/>
    <p:sldLayoutId id="2147483781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82" r:id="rId12"/>
    <p:sldLayoutId id="2147483783" r:id="rId13"/>
    <p:sldLayoutId id="2147483823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kern="1200" cap="all">
          <a:solidFill>
            <a:srgbClr val="0A2896"/>
          </a:solidFill>
          <a:latin typeface="VTB Group Cond" charset="0"/>
          <a:ea typeface="VTB Group Cond" charset="0"/>
          <a:cs typeface="VTB Group Cond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A2896"/>
          </a:solidFill>
          <a:latin typeface="VTB Group Cond" charset="0"/>
          <a:ea typeface="VTB Group Cond" charset="0"/>
          <a:cs typeface="VTB Group Cond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A2896"/>
          </a:solidFill>
          <a:latin typeface="VTB Group Cond" charset="0"/>
          <a:ea typeface="VTB Group Cond" charset="0"/>
          <a:cs typeface="VTB Group Cond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A2896"/>
          </a:solidFill>
          <a:latin typeface="VTB Group Cond" charset="0"/>
          <a:ea typeface="VTB Group Cond" charset="0"/>
          <a:cs typeface="VTB Group Cond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A2896"/>
          </a:solidFill>
          <a:latin typeface="VTB Group Cond" charset="0"/>
          <a:ea typeface="VTB Group Cond" charset="0"/>
          <a:cs typeface="VTB Group Cond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A2896"/>
          </a:solidFill>
          <a:latin typeface="VTB Group Cond" charset="0"/>
          <a:ea typeface="VTB Group Cond" charset="0"/>
          <a:cs typeface="VTB Group Cond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A2896"/>
          </a:solidFill>
          <a:latin typeface="VTB Group Cond" charset="0"/>
          <a:ea typeface="VTB Group Cond" charset="0"/>
          <a:cs typeface="VTB Group Cond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A2896"/>
          </a:solidFill>
          <a:latin typeface="VTB Group Cond" charset="0"/>
          <a:ea typeface="VTB Group Cond" charset="0"/>
          <a:cs typeface="VTB Group Cond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A2896"/>
          </a:solidFill>
          <a:latin typeface="VTB Group Cond" charset="0"/>
          <a:ea typeface="VTB Group Cond" charset="0"/>
          <a:cs typeface="VTB Group Cond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00AAFF"/>
        </a:buClr>
        <a:buFont typeface="Arial" pitchFamily="34" charset="0"/>
        <a:buChar char="•"/>
        <a:defRPr sz="1400" kern="1200">
          <a:solidFill>
            <a:srgbClr val="262626"/>
          </a:solidFill>
          <a:latin typeface="VTB Group Cond Light" charset="0"/>
          <a:ea typeface="VTB Group Cond Light" charset="0"/>
          <a:cs typeface="VTB Group Cond Light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AAFF"/>
        </a:buClr>
        <a:buFont typeface="Arial" pitchFamily="34" charset="0"/>
        <a:buChar char="•"/>
        <a:defRPr sz="1400" kern="1200">
          <a:solidFill>
            <a:srgbClr val="262626"/>
          </a:solidFill>
          <a:latin typeface="VTB Group Cond Light" charset="0"/>
          <a:ea typeface="VTB Group Cond Light" charset="0"/>
          <a:cs typeface="VTB Group Cond Light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AAFF"/>
        </a:buClr>
        <a:buFont typeface="Arial" pitchFamily="34" charset="0"/>
        <a:buChar char="•"/>
        <a:defRPr sz="1400" kern="1200">
          <a:solidFill>
            <a:srgbClr val="262626"/>
          </a:solidFill>
          <a:latin typeface="VTB Group Cond Light" charset="0"/>
          <a:ea typeface="VTB Group Cond Light" charset="0"/>
          <a:cs typeface="VTB Group Cond Light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AAFF"/>
        </a:buClr>
        <a:buFont typeface="Arial" pitchFamily="34" charset="0"/>
        <a:buChar char="•"/>
        <a:defRPr sz="1200" kern="1200">
          <a:solidFill>
            <a:srgbClr val="858585"/>
          </a:solidFill>
          <a:latin typeface="VTB Group Cond Light" charset="0"/>
          <a:ea typeface="VTB Group Cond Light" charset="0"/>
          <a:cs typeface="VTB Group Cond Light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AAFF"/>
        </a:buClr>
        <a:buFont typeface="Arial" pitchFamily="34" charset="0"/>
        <a:buChar char="•"/>
        <a:defRPr sz="1200" kern="1200">
          <a:solidFill>
            <a:srgbClr val="858585"/>
          </a:solidFill>
          <a:latin typeface="VTB Group Cond Light" charset="0"/>
          <a:ea typeface="VTB Group Cond Light" charset="0"/>
          <a:cs typeface="VTB Group Cond Light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8735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82588" y="6472238"/>
            <a:ext cx="758825" cy="384175"/>
          </a:xfrm>
          <a:prstGeom prst="rect">
            <a:avLst/>
          </a:prstGeom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rgbClr val="8F8F8F"/>
                </a:solidFill>
                <a:latin typeface="VTB Group Cond Light"/>
                <a:ea typeface="VTB Group Cond Light"/>
                <a:cs typeface="VTB Group Cond Light"/>
              </a:defRPr>
            </a:lvl1pPr>
          </a:lstStyle>
          <a:p>
            <a:endParaRPr lang="ru-RU" alt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141413" y="6472238"/>
            <a:ext cx="4114800" cy="385762"/>
          </a:xfrm>
          <a:prstGeom prst="rect">
            <a:avLst/>
          </a:prstGeom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rgbClr val="8F8F8F"/>
                </a:solidFill>
                <a:latin typeface="VTB Group Cond Light"/>
                <a:ea typeface="VTB Group Cond Light"/>
                <a:cs typeface="VTB Group Cond Light"/>
              </a:defRPr>
            </a:lvl1pPr>
          </a:lstStyle>
          <a:p>
            <a:endParaRPr lang="ru-RU" alt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137650" y="6472238"/>
            <a:ext cx="2663825" cy="385762"/>
          </a:xfrm>
          <a:prstGeom prst="rect">
            <a:avLst/>
          </a:prstGeom>
        </p:spPr>
        <p:txBody>
          <a:bodyPr vert="horz" wrap="square" lIns="91440" tIns="0" rIns="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8F8F8F"/>
                </a:solidFill>
                <a:latin typeface="VTB Group Cond Light"/>
                <a:ea typeface="VTB Group Cond Light"/>
                <a:cs typeface="VTB Group Cond Light"/>
              </a:defRPr>
            </a:lvl1pPr>
          </a:lstStyle>
          <a:p>
            <a:fld id="{5BC4D835-C631-447E-AEF6-E7B8457CD455}" type="slidenum">
              <a:rPr lang="ru-RU" altLang="ru-RU"/>
              <a:pPr/>
              <a:t>‹#›</a:t>
            </a:fld>
            <a:endParaRPr lang="ru-RU" altLang="ru-RU" dirty="0"/>
          </a:p>
        </p:txBody>
      </p:sp>
      <p:sp>
        <p:nvSpPr>
          <p:cNvPr id="1030" name="Текст 7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649103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  <p:sldLayoutId id="2147483821" r:id="rId12"/>
    <p:sldLayoutId id="2147483822" r:id="rId13"/>
    <p:sldLayoutId id="2147483825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kern="1200" cap="all">
          <a:solidFill>
            <a:srgbClr val="0A2896"/>
          </a:solidFill>
          <a:latin typeface="VTB Group Cond" charset="0"/>
          <a:ea typeface="VTB Group Cond" charset="0"/>
          <a:cs typeface="VTB Group Cond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A2896"/>
          </a:solidFill>
          <a:latin typeface="VTB Group Cond" charset="0"/>
          <a:ea typeface="VTB Group Cond" charset="0"/>
          <a:cs typeface="VTB Group Cond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A2896"/>
          </a:solidFill>
          <a:latin typeface="VTB Group Cond" charset="0"/>
          <a:ea typeface="VTB Group Cond" charset="0"/>
          <a:cs typeface="VTB Group Cond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A2896"/>
          </a:solidFill>
          <a:latin typeface="VTB Group Cond" charset="0"/>
          <a:ea typeface="VTB Group Cond" charset="0"/>
          <a:cs typeface="VTB Group Cond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A2896"/>
          </a:solidFill>
          <a:latin typeface="VTB Group Cond" charset="0"/>
          <a:ea typeface="VTB Group Cond" charset="0"/>
          <a:cs typeface="VTB Group Cond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A2896"/>
          </a:solidFill>
          <a:latin typeface="VTB Group Cond" charset="0"/>
          <a:ea typeface="VTB Group Cond" charset="0"/>
          <a:cs typeface="VTB Group Cond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A2896"/>
          </a:solidFill>
          <a:latin typeface="VTB Group Cond" charset="0"/>
          <a:ea typeface="VTB Group Cond" charset="0"/>
          <a:cs typeface="VTB Group Cond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A2896"/>
          </a:solidFill>
          <a:latin typeface="VTB Group Cond" charset="0"/>
          <a:ea typeface="VTB Group Cond" charset="0"/>
          <a:cs typeface="VTB Group Cond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A2896"/>
          </a:solidFill>
          <a:latin typeface="VTB Group Cond" charset="0"/>
          <a:ea typeface="VTB Group Cond" charset="0"/>
          <a:cs typeface="VTB Group Cond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00AAFF"/>
        </a:buClr>
        <a:buFont typeface="Arial" pitchFamily="34" charset="0"/>
        <a:buChar char="•"/>
        <a:defRPr sz="1400" kern="1200">
          <a:solidFill>
            <a:srgbClr val="262626"/>
          </a:solidFill>
          <a:latin typeface="VTB Group Cond Light" charset="0"/>
          <a:ea typeface="VTB Group Cond Light" charset="0"/>
          <a:cs typeface="VTB Group Cond Light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AAFF"/>
        </a:buClr>
        <a:buFont typeface="Arial" pitchFamily="34" charset="0"/>
        <a:buChar char="•"/>
        <a:defRPr sz="1400" kern="1200">
          <a:solidFill>
            <a:srgbClr val="262626"/>
          </a:solidFill>
          <a:latin typeface="VTB Group Cond Light" charset="0"/>
          <a:ea typeface="VTB Group Cond Light" charset="0"/>
          <a:cs typeface="VTB Group Cond Light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AAFF"/>
        </a:buClr>
        <a:buFont typeface="Arial" pitchFamily="34" charset="0"/>
        <a:buChar char="•"/>
        <a:defRPr sz="1400" kern="1200">
          <a:solidFill>
            <a:srgbClr val="262626"/>
          </a:solidFill>
          <a:latin typeface="VTB Group Cond Light" charset="0"/>
          <a:ea typeface="VTB Group Cond Light" charset="0"/>
          <a:cs typeface="VTB Group Cond Light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AAFF"/>
        </a:buClr>
        <a:buFont typeface="Arial" pitchFamily="34" charset="0"/>
        <a:buChar char="•"/>
        <a:defRPr sz="1200" kern="1200">
          <a:solidFill>
            <a:srgbClr val="858585"/>
          </a:solidFill>
          <a:latin typeface="VTB Group Cond Light" charset="0"/>
          <a:ea typeface="VTB Group Cond Light" charset="0"/>
          <a:cs typeface="VTB Group Cond Light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AAFF"/>
        </a:buClr>
        <a:buFont typeface="Arial" pitchFamily="34" charset="0"/>
        <a:buChar char="•"/>
        <a:defRPr sz="1200" kern="1200">
          <a:solidFill>
            <a:srgbClr val="858585"/>
          </a:solidFill>
          <a:latin typeface="VTB Group Cond Light" charset="0"/>
          <a:ea typeface="VTB Group Cond Light" charset="0"/>
          <a:cs typeface="VTB Group Cond Light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ags" Target="../tags/tag4.xml"/><Relationship Id="rId7" Type="http://schemas.openxmlformats.org/officeDocument/2006/relationships/oleObject" Target="../embeddings/oleObject2.bin"/><Relationship Id="rId2" Type="http://schemas.openxmlformats.org/officeDocument/2006/relationships/tags" Target="../tags/tag3.xml"/><Relationship Id="rId1" Type="http://schemas.openxmlformats.org/officeDocument/2006/relationships/vmlDrawing" Target="../drawings/vmlDrawing3.v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14.xml"/><Relationship Id="rId10" Type="http://schemas.openxmlformats.org/officeDocument/2006/relationships/image" Target="../media/image6.png"/><Relationship Id="rId4" Type="http://schemas.openxmlformats.org/officeDocument/2006/relationships/tags" Target="../tags/tag5.xml"/><Relationship Id="rId9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ags" Target="../tags/tag7.xml"/><Relationship Id="rId7" Type="http://schemas.openxmlformats.org/officeDocument/2006/relationships/oleObject" Target="../embeddings/oleObject2.bin"/><Relationship Id="rId2" Type="http://schemas.openxmlformats.org/officeDocument/2006/relationships/tags" Target="../tags/tag6.xml"/><Relationship Id="rId1" Type="http://schemas.openxmlformats.org/officeDocument/2006/relationships/vmlDrawing" Target="../drawings/vmlDrawing4.v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14.xml"/><Relationship Id="rId4" Type="http://schemas.openxmlformats.org/officeDocument/2006/relationships/tags" Target="../tags/tag8.xml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ags" Target="../tags/tag10.xml"/><Relationship Id="rId7" Type="http://schemas.openxmlformats.org/officeDocument/2006/relationships/oleObject" Target="../embeddings/oleObject2.bin"/><Relationship Id="rId2" Type="http://schemas.openxmlformats.org/officeDocument/2006/relationships/tags" Target="../tags/tag9.xml"/><Relationship Id="rId1" Type="http://schemas.openxmlformats.org/officeDocument/2006/relationships/vmlDrawing" Target="../drawings/vmlDrawing5.vml"/><Relationship Id="rId6" Type="http://schemas.openxmlformats.org/officeDocument/2006/relationships/notesSlide" Target="../notesSlides/notesSlide4.xml"/><Relationship Id="rId11" Type="http://schemas.openxmlformats.org/officeDocument/2006/relationships/image" Target="../media/image8.png"/><Relationship Id="rId5" Type="http://schemas.openxmlformats.org/officeDocument/2006/relationships/slideLayout" Target="../slideLayouts/slideLayout14.xml"/><Relationship Id="rId10" Type="http://schemas.openxmlformats.org/officeDocument/2006/relationships/image" Target="../media/image7.png"/><Relationship Id="rId4" Type="http://schemas.openxmlformats.org/officeDocument/2006/relationships/tags" Target="../tags/tag11.xml"/><Relationship Id="rId9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ags" Target="../tags/tag13.xml"/><Relationship Id="rId7" Type="http://schemas.openxmlformats.org/officeDocument/2006/relationships/oleObject" Target="../embeddings/oleObject2.bin"/><Relationship Id="rId2" Type="http://schemas.openxmlformats.org/officeDocument/2006/relationships/tags" Target="../tags/tag12.xml"/><Relationship Id="rId1" Type="http://schemas.openxmlformats.org/officeDocument/2006/relationships/vmlDrawing" Target="../drawings/vmlDrawing6.vml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28.xml"/><Relationship Id="rId4" Type="http://schemas.openxmlformats.org/officeDocument/2006/relationships/tags" Target="../tags/tag14.xml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" r="6"/>
          <a:stretch>
            <a:fillRect/>
          </a:stretch>
        </p:blipFill>
        <p:spPr>
          <a:xfrm>
            <a:off x="70340" y="105508"/>
            <a:ext cx="10587828" cy="666456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970568" y="5489803"/>
            <a:ext cx="6816579" cy="1661993"/>
          </a:xfrm>
        </p:spPr>
        <p:txBody>
          <a:bodyPr/>
          <a:lstStyle/>
          <a:p>
            <a:r>
              <a:rPr lang="ru-RU" dirty="0" smtClean="0"/>
              <a:t>Малый и средний </a:t>
            </a:r>
            <a:r>
              <a:rPr lang="ru-RU" dirty="0" smtClean="0"/>
              <a:t>бизнес</a:t>
            </a:r>
            <a:endParaRPr lang="ru-RU" dirty="0"/>
          </a:p>
        </p:txBody>
      </p:sp>
      <p:pic>
        <p:nvPicPr>
          <p:cNvPr id="7" name="Изображение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3827" y="-34611"/>
            <a:ext cx="1823811" cy="1045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945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2668193" y="858840"/>
          <a:ext cx="1190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2" name="think-cell Slide" r:id="rId7" imgW="360" imgH="360" progId="">
                  <p:embed/>
                </p:oleObj>
              </mc:Choice>
              <mc:Fallback>
                <p:oleObj name="think-cell Slide" r:id="rId7" imgW="360" imgH="360" progId="">
                  <p:embed/>
                  <p:pic>
                    <p:nvPicPr>
                      <p:cNvPr id="9" name="Объект 8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8193" y="858840"/>
                        <a:ext cx="1190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Прямая соединительная линия 11"/>
          <p:cNvCxnSpPr/>
          <p:nvPr>
            <p:custDataLst>
              <p:tags r:id="rId3"/>
            </p:custDataLst>
          </p:nvPr>
        </p:nvCxnSpPr>
        <p:spPr>
          <a:xfrm>
            <a:off x="431371" y="664859"/>
            <a:ext cx="1921224" cy="0"/>
          </a:xfrm>
          <a:prstGeom prst="line">
            <a:avLst/>
          </a:prstGeom>
          <a:ln w="38100">
            <a:solidFill>
              <a:srgbClr val="00AA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Изображение 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3827" y="-34611"/>
            <a:ext cx="1823811" cy="1045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Заголовок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431371" y="361313"/>
            <a:ext cx="9143452" cy="372525"/>
          </a:xfrm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Банке</a:t>
            </a: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0" y="1938868"/>
            <a:ext cx="3186821" cy="1912163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3250194" y="1066424"/>
            <a:ext cx="8292975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002882"/>
                </a:solidFill>
              </a:rPr>
              <a:t>Банк ВТБ (Беларусь) работает на рынке Республики Беларусь с 1996 года и стабильно входит в десятку крупнейших банков </a:t>
            </a:r>
            <a:r>
              <a:rPr lang="ru-RU" sz="2000" dirty="0" smtClean="0">
                <a:solidFill>
                  <a:srgbClr val="002882"/>
                </a:solidFill>
              </a:rPr>
              <a:t>страны</a:t>
            </a:r>
          </a:p>
          <a:p>
            <a:pPr algn="just"/>
            <a:endParaRPr lang="ru-RU" sz="2000" dirty="0" smtClean="0">
              <a:solidFill>
                <a:srgbClr val="002882"/>
              </a:solidFill>
            </a:endParaRPr>
          </a:p>
          <a:p>
            <a:pPr algn="just"/>
            <a:r>
              <a:rPr lang="ru-RU" sz="2000" dirty="0">
                <a:solidFill>
                  <a:srgbClr val="002882"/>
                </a:solidFill>
              </a:rPr>
              <a:t>Банк ВТБ (Беларусь)</a:t>
            </a:r>
            <a:r>
              <a:rPr lang="ru-RU" sz="2000" dirty="0" smtClean="0">
                <a:solidFill>
                  <a:srgbClr val="002882"/>
                </a:solidFill>
              </a:rPr>
              <a:t> </a:t>
            </a:r>
            <a:r>
              <a:rPr lang="ru-RU" sz="2000" dirty="0">
                <a:solidFill>
                  <a:srgbClr val="002882"/>
                </a:solidFill>
              </a:rPr>
              <a:t>обладает уникальной для банков СНГ международной сетью </a:t>
            </a:r>
            <a:r>
              <a:rPr lang="ru-RU" sz="2000" dirty="0" smtClean="0">
                <a:solidFill>
                  <a:srgbClr val="002882"/>
                </a:solidFill>
              </a:rPr>
              <a:t>(входит </a:t>
            </a:r>
            <a:r>
              <a:rPr lang="ru-RU" sz="2000" dirty="0">
                <a:solidFill>
                  <a:srgbClr val="002882"/>
                </a:solidFill>
              </a:rPr>
              <a:t>в международную финансовую группу </a:t>
            </a:r>
            <a:r>
              <a:rPr lang="ru-RU" sz="2000" dirty="0" smtClean="0">
                <a:solidFill>
                  <a:srgbClr val="002882"/>
                </a:solidFill>
              </a:rPr>
              <a:t>ВТБ) тем </a:t>
            </a:r>
            <a:r>
              <a:rPr lang="ru-RU" sz="2000" dirty="0">
                <a:solidFill>
                  <a:srgbClr val="002882"/>
                </a:solidFill>
              </a:rPr>
              <a:t>самым содействуя развитию международного сотрудничества и продвижению отечественных предприятий на зарубежные рынки</a:t>
            </a:r>
            <a:r>
              <a:rPr lang="ru-RU" sz="2000" dirty="0" smtClean="0">
                <a:solidFill>
                  <a:srgbClr val="002882"/>
                </a:solidFill>
              </a:rPr>
              <a:t>.</a:t>
            </a:r>
          </a:p>
          <a:p>
            <a:pPr algn="just"/>
            <a:endParaRPr lang="ru-RU" sz="2000" dirty="0" smtClean="0">
              <a:solidFill>
                <a:srgbClr val="002882"/>
              </a:solidFill>
            </a:endParaRPr>
          </a:p>
          <a:p>
            <a:pPr algn="just"/>
            <a:r>
              <a:rPr lang="ru-RU" sz="2000" dirty="0">
                <a:solidFill>
                  <a:srgbClr val="002882"/>
                </a:solidFill>
              </a:rPr>
              <a:t>Банк ВТБ (Беларусь) </a:t>
            </a:r>
            <a:r>
              <a:rPr lang="ru-RU" sz="2000" dirty="0" smtClean="0">
                <a:solidFill>
                  <a:srgbClr val="002882"/>
                </a:solidFill>
              </a:rPr>
              <a:t>универсальный банк, осуществляет обслуживание розничных и корпоративных клиентов</a:t>
            </a:r>
            <a:endParaRPr lang="ru-RU" sz="2000" dirty="0">
              <a:solidFill>
                <a:srgbClr val="00288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80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2668193" y="858840"/>
          <a:ext cx="1190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5" name="think-cell Slide" r:id="rId7" imgW="360" imgH="360" progId="">
                  <p:embed/>
                </p:oleObj>
              </mc:Choice>
              <mc:Fallback>
                <p:oleObj name="think-cell Slide" r:id="rId7" imgW="360" imgH="360" progId="">
                  <p:embed/>
                  <p:pic>
                    <p:nvPicPr>
                      <p:cNvPr id="9" name="Объект 8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8193" y="858840"/>
                        <a:ext cx="1190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" name="Изображение 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3827" y="-34611"/>
            <a:ext cx="1823811" cy="1045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413521" y="736394"/>
            <a:ext cx="1112993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rgbClr val="002882"/>
                </a:solidFill>
              </a:rPr>
              <a:t>Средний </a:t>
            </a:r>
            <a:r>
              <a:rPr lang="ru-RU" sz="2000" dirty="0">
                <a:solidFill>
                  <a:srgbClr val="002882"/>
                </a:solidFill>
              </a:rPr>
              <a:t>бизнес – </a:t>
            </a:r>
            <a:r>
              <a:rPr lang="ru-RU" sz="2000" dirty="0" smtClean="0">
                <a:solidFill>
                  <a:srgbClr val="002882"/>
                </a:solidFill>
              </a:rPr>
              <a:t>годовая выручка </a:t>
            </a:r>
            <a:r>
              <a:rPr lang="ru-RU" sz="2000" dirty="0">
                <a:solidFill>
                  <a:srgbClr val="002882"/>
                </a:solidFill>
              </a:rPr>
              <a:t>в эквиваленте </a:t>
            </a:r>
            <a:r>
              <a:rPr lang="ru-RU" sz="2000" dirty="0" smtClean="0">
                <a:solidFill>
                  <a:srgbClr val="002882"/>
                </a:solidFill>
              </a:rPr>
              <a:t>6-100 </a:t>
            </a:r>
            <a:r>
              <a:rPr lang="ru-RU" sz="2000" dirty="0">
                <a:solidFill>
                  <a:srgbClr val="002882"/>
                </a:solidFill>
              </a:rPr>
              <a:t>млн. долларов </a:t>
            </a:r>
            <a:r>
              <a:rPr lang="ru-RU" sz="2000" dirty="0" smtClean="0">
                <a:solidFill>
                  <a:srgbClr val="002882"/>
                </a:solidFill>
              </a:rPr>
              <a:t>США</a:t>
            </a:r>
          </a:p>
          <a:p>
            <a:pPr algn="just"/>
            <a:r>
              <a:rPr lang="ru-RU" sz="2000" dirty="0">
                <a:solidFill>
                  <a:srgbClr val="002882"/>
                </a:solidFill>
              </a:rPr>
              <a:t>Малый бизнес – </a:t>
            </a:r>
            <a:r>
              <a:rPr lang="ru-RU" sz="2000" dirty="0" smtClean="0">
                <a:solidFill>
                  <a:srgbClr val="002882"/>
                </a:solidFill>
              </a:rPr>
              <a:t>годовая выручка </a:t>
            </a:r>
            <a:r>
              <a:rPr lang="ru-RU" sz="2000" dirty="0">
                <a:solidFill>
                  <a:srgbClr val="002882"/>
                </a:solidFill>
              </a:rPr>
              <a:t>в эквиваленте до 6 млн. долларов США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b="1" dirty="0" smtClean="0"/>
              <a:t>Собственные программы финансирования Малого бизнеса</a:t>
            </a:r>
            <a:r>
              <a:rPr lang="en-US" sz="2000" dirty="0" smtClean="0"/>
              <a:t>:</a:t>
            </a:r>
            <a:endParaRPr lang="ru-RU" sz="2000" dirty="0" smtClean="0"/>
          </a:p>
          <a:p>
            <a:pPr algn="just"/>
            <a:r>
              <a:rPr lang="ru-RU" sz="2000" dirty="0" smtClean="0"/>
              <a:t>- Краткосрочное/долгосрочное финансирование, банковские гарантии </a:t>
            </a:r>
          </a:p>
          <a:p>
            <a:pPr algn="just"/>
            <a:r>
              <a:rPr lang="ru-RU" sz="2000" dirty="0" smtClean="0">
                <a:solidFill>
                  <a:srgbClr val="002882"/>
                </a:solidFill>
              </a:rPr>
              <a:t>Срок </a:t>
            </a:r>
            <a:r>
              <a:rPr lang="ru-RU" sz="2000" dirty="0">
                <a:solidFill>
                  <a:srgbClr val="002882"/>
                </a:solidFill>
              </a:rPr>
              <a:t>деятельности кредитополучателя - не менее 6 месяцев</a:t>
            </a:r>
          </a:p>
          <a:p>
            <a:pPr algn="just"/>
            <a:r>
              <a:rPr lang="ru-RU" sz="2000" dirty="0">
                <a:solidFill>
                  <a:srgbClr val="002882"/>
                </a:solidFill>
              </a:rPr>
              <a:t>Срок кредитования - до 5 лет</a:t>
            </a:r>
          </a:p>
          <a:p>
            <a:pPr algn="just"/>
            <a:r>
              <a:rPr lang="ru-RU" sz="2000" dirty="0">
                <a:solidFill>
                  <a:srgbClr val="002882"/>
                </a:solidFill>
              </a:rPr>
              <a:t>Валюта финансирования – </a:t>
            </a:r>
            <a:r>
              <a:rPr lang="en-US" sz="2000" dirty="0">
                <a:solidFill>
                  <a:srgbClr val="002882"/>
                </a:solidFill>
              </a:rPr>
              <a:t>BYN</a:t>
            </a:r>
            <a:r>
              <a:rPr lang="ru-RU" sz="2000" dirty="0">
                <a:solidFill>
                  <a:srgbClr val="002882"/>
                </a:solidFill>
              </a:rPr>
              <a:t>, </a:t>
            </a:r>
            <a:r>
              <a:rPr lang="en-US" sz="2000" dirty="0">
                <a:solidFill>
                  <a:srgbClr val="002882"/>
                </a:solidFill>
              </a:rPr>
              <a:t>RUB</a:t>
            </a:r>
            <a:r>
              <a:rPr lang="ru-RU" sz="2000" dirty="0">
                <a:solidFill>
                  <a:srgbClr val="002882"/>
                </a:solidFill>
              </a:rPr>
              <a:t>, </a:t>
            </a:r>
            <a:r>
              <a:rPr lang="en-US" sz="2000" dirty="0">
                <a:solidFill>
                  <a:srgbClr val="002882"/>
                </a:solidFill>
              </a:rPr>
              <a:t>UAH</a:t>
            </a:r>
            <a:endParaRPr lang="ru-RU" sz="2000" dirty="0">
              <a:solidFill>
                <a:srgbClr val="002882"/>
              </a:solidFill>
            </a:endParaRPr>
          </a:p>
          <a:p>
            <a:pPr algn="just"/>
            <a:r>
              <a:rPr lang="ru-RU" sz="2000" dirty="0"/>
              <a:t>- Моментальные кредиты по системе </a:t>
            </a:r>
            <a:r>
              <a:rPr lang="ru-RU" sz="2000" dirty="0" err="1"/>
              <a:t>скоринга</a:t>
            </a:r>
            <a:endParaRPr lang="ru-RU" sz="2000" dirty="0"/>
          </a:p>
          <a:p>
            <a:pPr algn="just"/>
            <a:r>
              <a:rPr lang="ru-RU" sz="2000" dirty="0" smtClean="0"/>
              <a:t>- Онлайн кредитование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b="1" dirty="0" smtClean="0"/>
              <a:t>Участие в программах финансовой поддержки МСП</a:t>
            </a:r>
            <a:r>
              <a:rPr lang="en-US" sz="2000" b="1" dirty="0" smtClean="0"/>
              <a:t>:</a:t>
            </a:r>
            <a:r>
              <a:rPr lang="ru-RU" sz="2000" dirty="0" smtClean="0"/>
              <a:t> </a:t>
            </a:r>
          </a:p>
          <a:p>
            <a:pPr algn="just"/>
            <a:r>
              <a:rPr lang="ru-RU" dirty="0" smtClean="0"/>
              <a:t> - </a:t>
            </a:r>
            <a:r>
              <a:rPr lang="ru-RU" sz="2000" dirty="0"/>
              <a:t>государственная финансовая поддержка в рамках Указа Президента Республики Беларусь от 21 мая 2009 г. № 255 «О некоторых мерах государственной поддержки малого предпринимательства»</a:t>
            </a:r>
          </a:p>
          <a:p>
            <a:pPr marL="342900" indent="-342900">
              <a:buFontTx/>
              <a:buChar char="-"/>
            </a:pPr>
            <a:r>
              <a:rPr lang="ru-RU" sz="2000" dirty="0" smtClean="0"/>
              <a:t>программа «Поддержка МСП» Банка Развития</a:t>
            </a:r>
          </a:p>
          <a:p>
            <a:pPr marL="342900" indent="-342900">
              <a:buFontTx/>
              <a:buChar char="-"/>
            </a:pPr>
            <a:r>
              <a:rPr lang="ru-RU" sz="2000" dirty="0" smtClean="0"/>
              <a:t>гарантийное </a:t>
            </a:r>
            <a:r>
              <a:rPr lang="ru-RU" sz="2000" dirty="0"/>
              <a:t>обеспечение со стороны Белорусского фонда финансовой поддержки </a:t>
            </a:r>
            <a:r>
              <a:rPr lang="ru-RU" sz="2000" dirty="0" smtClean="0"/>
              <a:t>предпринимателей</a:t>
            </a:r>
          </a:p>
        </p:txBody>
      </p:sp>
      <p:cxnSp>
        <p:nvCxnSpPr>
          <p:cNvPr id="11" name="Прямая соединительная линия 10"/>
          <p:cNvCxnSpPr/>
          <p:nvPr>
            <p:custDataLst>
              <p:tags r:id="rId3"/>
            </p:custDataLst>
          </p:nvPr>
        </p:nvCxnSpPr>
        <p:spPr>
          <a:xfrm>
            <a:off x="431371" y="664859"/>
            <a:ext cx="2577300" cy="0"/>
          </a:xfrm>
          <a:prstGeom prst="line">
            <a:avLst/>
          </a:prstGeom>
          <a:ln w="38100">
            <a:solidFill>
              <a:srgbClr val="00AA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Заголовок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431371" y="361313"/>
            <a:ext cx="9143452" cy="372525"/>
          </a:xfrm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Кредиты для бизнеса</a:t>
            </a: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57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2668193" y="858840"/>
          <a:ext cx="1190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5" name="think-cell Slide" r:id="rId7" imgW="360" imgH="360" progId="">
                  <p:embed/>
                </p:oleObj>
              </mc:Choice>
              <mc:Fallback>
                <p:oleObj name="think-cell Slide" r:id="rId7" imgW="360" imgH="360" progId="">
                  <p:embed/>
                  <p:pic>
                    <p:nvPicPr>
                      <p:cNvPr id="9" name="Объект 8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8193" y="858840"/>
                        <a:ext cx="1190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" name="Изображение 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3827" y="-34611"/>
            <a:ext cx="1823811" cy="1045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Прямая соединительная линия 10"/>
          <p:cNvCxnSpPr/>
          <p:nvPr>
            <p:custDataLst>
              <p:tags r:id="rId3"/>
            </p:custDataLst>
          </p:nvPr>
        </p:nvCxnSpPr>
        <p:spPr>
          <a:xfrm>
            <a:off x="431371" y="664859"/>
            <a:ext cx="4583081" cy="0"/>
          </a:xfrm>
          <a:prstGeom prst="line">
            <a:avLst/>
          </a:prstGeom>
          <a:ln w="38100">
            <a:solidFill>
              <a:srgbClr val="00AA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Заголовок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431371" y="361313"/>
            <a:ext cx="9143452" cy="372525"/>
          </a:xfrm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Трансграничные платежи </a:t>
            </a:r>
            <a:r>
              <a:rPr lang="ru-RU" sz="1600" dirty="0">
                <a:solidFill>
                  <a:schemeClr val="bg2">
                    <a:lumMod val="75000"/>
                  </a:schemeClr>
                </a:solidFill>
              </a:rPr>
              <a:t>КИТАЙ</a:t>
            </a: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289"/>
          <p:cNvPicPr/>
          <p:nvPr/>
        </p:nvPicPr>
        <p:blipFill>
          <a:blip r:embed="rId10"/>
          <a:stretch/>
        </p:blipFill>
        <p:spPr>
          <a:xfrm>
            <a:off x="4309527" y="200201"/>
            <a:ext cx="360781" cy="359705"/>
          </a:xfrm>
          <a:prstGeom prst="rect">
            <a:avLst/>
          </a:prstGeom>
          <a:ln w="0">
            <a:noFill/>
          </a:ln>
        </p:spPr>
      </p:pic>
      <p:sp>
        <p:nvSpPr>
          <p:cNvPr id="13" name="Прямоугольник 12"/>
          <p:cNvSpPr/>
          <p:nvPr/>
        </p:nvSpPr>
        <p:spPr>
          <a:xfrm>
            <a:off x="521379" y="1960976"/>
            <a:ext cx="5436000" cy="292075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6350">
            <a:solidFill>
              <a:schemeClr val="bg1">
                <a:lumMod val="50000"/>
              </a:schemeClr>
            </a:solidFill>
          </a:ln>
          <a:effectLst>
            <a:outerShdw blurRad="114300" dist="63500" dir="2700000" algn="ctr" rotWithShape="0">
              <a:srgbClr val="000000">
                <a:alpha val="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15936" y="1054714"/>
            <a:ext cx="5435999" cy="504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6350">
            <a:solidFill>
              <a:schemeClr val="bg1">
                <a:lumMod val="50000"/>
              </a:schemeClr>
            </a:solidFill>
          </a:ln>
          <a:effectLst>
            <a:outerShdw blurRad="114300" dist="63500" dir="2700000" algn="ctr" rotWithShape="0">
              <a:srgbClr val="000000">
                <a:alpha val="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ГАРАНТИРОВАННАЯ</a:t>
            </a:r>
          </a:p>
          <a:p>
            <a:pPr algn="ctr"/>
            <a:r>
              <a:rPr lang="ru-RU" sz="1000" dirty="0" smtClean="0"/>
              <a:t>СХЕМА ПРОХОЖДЕНИЯ ПЛАТЕЖА</a:t>
            </a:r>
            <a:endParaRPr lang="ru-RU" sz="10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56267" y="4930837"/>
            <a:ext cx="11010945" cy="1507101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114300" dist="63500" dir="2700000" algn="ctr" rotWithShape="0">
              <a:srgbClr val="000000">
                <a:alpha val="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ru-RU" sz="1100" b="1" dirty="0" smtClean="0">
                <a:solidFill>
                  <a:schemeClr val="accent1"/>
                </a:solidFill>
              </a:rPr>
              <a:t>ПРЕИМУЩЕСТВА РАБОТЫ ПО ГАРАНТИРОВАННОЙ СХЕМЕ ПРОВЕДЕНИЯ ПЛАТЕЖЕЙ</a:t>
            </a:r>
            <a:endParaRPr lang="en-US" sz="1100" b="1" dirty="0" smtClean="0">
              <a:solidFill>
                <a:schemeClr val="accent1"/>
              </a:solidFill>
            </a:endParaRPr>
          </a:p>
          <a:p>
            <a:endParaRPr lang="ru-RU" sz="1100" b="1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dirty="0" smtClean="0">
                <a:solidFill>
                  <a:schemeClr val="tx1"/>
                </a:solidFill>
              </a:rPr>
              <a:t>ВТБ Шанхай прямой участник </a:t>
            </a:r>
            <a:r>
              <a:rPr lang="en-US" sz="1100" dirty="0" smtClean="0">
                <a:solidFill>
                  <a:schemeClr val="tx1"/>
                </a:solidFill>
              </a:rPr>
              <a:t>CNAPS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dirty="0" smtClean="0">
                <a:solidFill>
                  <a:schemeClr val="tx1"/>
                </a:solidFill>
              </a:rPr>
              <a:t>Информация доступна только участникам сделки и регуляторам Республики Беларусь и </a:t>
            </a:r>
            <a:r>
              <a:rPr lang="ru-RU" sz="1100" dirty="0" smtClean="0">
                <a:solidFill>
                  <a:schemeClr val="tx1"/>
                </a:solidFill>
              </a:rPr>
              <a:t>Китая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dirty="0" err="1" smtClean="0">
                <a:solidFill>
                  <a:schemeClr val="tx1"/>
                </a:solidFill>
              </a:rPr>
              <a:t>Мультиязычные</a:t>
            </a:r>
            <a:r>
              <a:rPr lang="ru-RU" sz="1100" dirty="0" smtClean="0">
                <a:solidFill>
                  <a:schemeClr val="tx1"/>
                </a:solidFill>
              </a:rPr>
              <a:t> </a:t>
            </a:r>
            <a:r>
              <a:rPr lang="ru-RU" sz="1100" dirty="0">
                <a:solidFill>
                  <a:schemeClr val="tx1"/>
                </a:solidFill>
              </a:rPr>
              <a:t>менеджеры (английский, русский, китайский </a:t>
            </a:r>
            <a:r>
              <a:rPr lang="ru-RU" sz="1100" dirty="0" smtClean="0">
                <a:solidFill>
                  <a:schemeClr val="tx1"/>
                </a:solidFill>
              </a:rPr>
              <a:t>языки) ВТБ </a:t>
            </a:r>
            <a:r>
              <a:rPr lang="ru-RU" sz="1100" dirty="0">
                <a:solidFill>
                  <a:schemeClr val="tx1"/>
                </a:solidFill>
              </a:rPr>
              <a:t>Шанхай </a:t>
            </a:r>
            <a:r>
              <a:rPr lang="ru-RU" sz="1100" dirty="0" smtClean="0">
                <a:solidFill>
                  <a:schemeClr val="tx1"/>
                </a:solidFill>
              </a:rPr>
              <a:t>оказывают помощь в работе с контрагентами по открытию счетов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kern="0" dirty="0">
                <a:solidFill>
                  <a:schemeClr val="tx1"/>
                </a:solidFill>
                <a:cs typeface="Arial" panose="020B0604020202020204" pitchFamily="34" charset="0"/>
              </a:rPr>
              <a:t>Расчеты защищены и конфиденциальны. </a:t>
            </a:r>
            <a:r>
              <a:rPr lang="ru-RU" sz="1100" b="1" kern="0" dirty="0">
                <a:solidFill>
                  <a:schemeClr val="tx1"/>
                </a:solidFill>
                <a:cs typeface="Arial" panose="020B0604020202020204" pitchFamily="34" charset="0"/>
              </a:rPr>
              <a:t>ВТБ Беларусь </a:t>
            </a:r>
            <a:r>
              <a:rPr lang="ru-RU" sz="1100" kern="0" dirty="0">
                <a:solidFill>
                  <a:schemeClr val="tx1"/>
                </a:solidFill>
                <a:cs typeface="Arial" panose="020B0604020202020204" pitchFamily="34" charset="0"/>
              </a:rPr>
              <a:t>использует закрытые каналы связи Группы ВТБ и китайской системы CNAPS</a:t>
            </a:r>
            <a:r>
              <a:rPr lang="en-US" sz="1100" kern="0" dirty="0">
                <a:solidFill>
                  <a:schemeClr val="tx1"/>
                </a:solidFill>
                <a:cs typeface="Arial" panose="020B0604020202020204" pitchFamily="34" charset="0"/>
              </a:rPr>
              <a:t> INT</a:t>
            </a:r>
            <a:endParaRPr lang="ru-RU" sz="1100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kern="0" dirty="0" smtClean="0">
                <a:cs typeface="Arial" panose="020B0604020202020204" pitchFamily="34" charset="0"/>
              </a:rPr>
              <a:t>каналы </a:t>
            </a:r>
            <a:r>
              <a:rPr lang="ru-RU" sz="1100" kern="0" dirty="0">
                <a:cs typeface="Arial" panose="020B0604020202020204" pitchFamily="34" charset="0"/>
              </a:rPr>
              <a:t>связи Группы ВТБ и китайской системы CNAPS</a:t>
            </a:r>
            <a:r>
              <a:rPr lang="en-US" sz="1100" kern="0" dirty="0">
                <a:cs typeface="Arial" panose="020B0604020202020204" pitchFamily="34" charset="0"/>
              </a:rPr>
              <a:t> INT</a:t>
            </a:r>
            <a:r>
              <a:rPr lang="ru-RU" sz="1100" kern="0" dirty="0">
                <a:cs typeface="Arial" panose="020B0604020202020204" pitchFamily="34" charset="0"/>
              </a:rPr>
              <a:t>,</a:t>
            </a:r>
            <a:endParaRPr lang="ru-RU" sz="1100" dirty="0" smtClean="0">
              <a:solidFill>
                <a:schemeClr val="tx1"/>
              </a:solidFill>
            </a:endParaRPr>
          </a:p>
        </p:txBody>
      </p:sp>
      <p:sp>
        <p:nvSpPr>
          <p:cNvPr id="17" name="Блок-схема: данные 16"/>
          <p:cNvSpPr/>
          <p:nvPr/>
        </p:nvSpPr>
        <p:spPr>
          <a:xfrm>
            <a:off x="548185" y="1684586"/>
            <a:ext cx="261019" cy="161583"/>
          </a:xfrm>
          <a:prstGeom prst="flowChartInputOutpu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6350">
            <a:solidFill>
              <a:schemeClr val="bg1">
                <a:lumMod val="50000"/>
              </a:schemeClr>
            </a:solidFill>
          </a:ln>
          <a:effectLst>
            <a:outerShdw blurRad="114300" dist="63500" dir="2700000" algn="ctr" rotWithShape="0">
              <a:srgbClr val="000000">
                <a:alpha val="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866C004-2ABB-C84F-9FE6-87F32E02A080}"/>
              </a:ext>
            </a:extLst>
          </p:cNvPr>
          <p:cNvSpPr txBox="1"/>
          <p:nvPr/>
        </p:nvSpPr>
        <p:spPr>
          <a:xfrm>
            <a:off x="946818" y="1692281"/>
            <a:ext cx="482221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1000" dirty="0" smtClean="0">
                <a:latin typeface="+mj-lt"/>
              </a:rPr>
              <a:t>При условии открытия счета в ВТБ Шанхай резиденту КНР</a:t>
            </a:r>
            <a:endParaRPr lang="ru-RU" sz="1000" dirty="0">
              <a:latin typeface="+mj-lt"/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964444" y="2058796"/>
            <a:ext cx="4506764" cy="2293662"/>
            <a:chOff x="948904" y="2003747"/>
            <a:chExt cx="4506764" cy="2293662"/>
          </a:xfrm>
        </p:grpSpPr>
        <p:pic>
          <p:nvPicPr>
            <p:cNvPr id="20" name="Изображение 8"/>
            <p:cNvPicPr/>
            <p:nvPr/>
          </p:nvPicPr>
          <p:blipFill>
            <a:blip r:embed="rId11"/>
            <a:stretch/>
          </p:blipFill>
          <p:spPr>
            <a:xfrm>
              <a:off x="948904" y="2089392"/>
              <a:ext cx="1364281" cy="781630"/>
            </a:xfrm>
            <a:prstGeom prst="rect">
              <a:avLst/>
            </a:prstGeom>
            <a:ln w="0">
              <a:noFill/>
            </a:ln>
          </p:spPr>
        </p:pic>
        <p:cxnSp>
          <p:nvCxnSpPr>
            <p:cNvPr id="21" name="Прямая со стрелкой 20"/>
            <p:cNvCxnSpPr/>
            <p:nvPr/>
          </p:nvCxnSpPr>
          <p:spPr>
            <a:xfrm>
              <a:off x="2212173" y="2539409"/>
              <a:ext cx="1907375" cy="10462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 стрелкой 21"/>
            <p:cNvCxnSpPr/>
            <p:nvPr/>
          </p:nvCxnSpPr>
          <p:spPr>
            <a:xfrm>
              <a:off x="2210520" y="2831754"/>
              <a:ext cx="1909028" cy="294"/>
            </a:xfrm>
            <a:prstGeom prst="straightConnector1">
              <a:avLst/>
            </a:prstGeom>
            <a:ln cap="rnd">
              <a:solidFill>
                <a:schemeClr val="tx2">
                  <a:lumMod val="75000"/>
                </a:schemeClr>
              </a:solidFill>
              <a:prstDash val="sysDash"/>
              <a:bevel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 стрелкой 22"/>
            <p:cNvCxnSpPr/>
            <p:nvPr/>
          </p:nvCxnSpPr>
          <p:spPr>
            <a:xfrm>
              <a:off x="4653249" y="3076831"/>
              <a:ext cx="8312" cy="794873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aphic 2">
              <a:extLst>
                <a:ext uri="{FF2B5EF4-FFF2-40B4-BE49-F238E27FC236}">
                  <a16:creationId xmlns:a16="http://schemas.microsoft.com/office/drawing/2014/main" id="{DC27E674-FBFC-F143-8704-31D1A24ECC3F}"/>
                </a:ext>
              </a:extLst>
            </p:cNvPr>
            <p:cNvGrpSpPr/>
            <p:nvPr/>
          </p:nvGrpSpPr>
          <p:grpSpPr>
            <a:xfrm>
              <a:off x="4509599" y="3993336"/>
              <a:ext cx="303924" cy="304073"/>
              <a:chOff x="2365815" y="1271968"/>
              <a:chExt cx="373006" cy="373189"/>
            </a:xfrm>
            <a:solidFill>
              <a:srgbClr val="000000"/>
            </a:solidFill>
          </p:grpSpPr>
          <p:grpSp>
            <p:nvGrpSpPr>
              <p:cNvPr id="34" name="Graphic 2">
                <a:extLst>
                  <a:ext uri="{FF2B5EF4-FFF2-40B4-BE49-F238E27FC236}">
                    <a16:creationId xmlns:a16="http://schemas.microsoft.com/office/drawing/2014/main" id="{F6D6EFD2-1B49-A641-9BFC-521ECB23F21B}"/>
                  </a:ext>
                </a:extLst>
              </p:cNvPr>
              <p:cNvGrpSpPr/>
              <p:nvPr/>
            </p:nvGrpSpPr>
            <p:grpSpPr>
              <a:xfrm>
                <a:off x="2406396" y="1395983"/>
                <a:ext cx="292607" cy="160020"/>
                <a:chOff x="2406396" y="1395983"/>
                <a:chExt cx="292607" cy="160020"/>
              </a:xfrm>
              <a:solidFill>
                <a:srgbClr val="000000"/>
              </a:solidFill>
            </p:grpSpPr>
            <p:sp>
              <p:nvSpPr>
                <p:cNvPr id="37" name="Freeform 1332">
                  <a:extLst>
                    <a:ext uri="{FF2B5EF4-FFF2-40B4-BE49-F238E27FC236}">
                      <a16:creationId xmlns:a16="http://schemas.microsoft.com/office/drawing/2014/main" id="{2C7B16BC-6775-3442-8EFA-CB0D33676F0A}"/>
                    </a:ext>
                  </a:extLst>
                </p:cNvPr>
                <p:cNvSpPr/>
                <p:nvPr/>
              </p:nvSpPr>
              <p:spPr>
                <a:xfrm>
                  <a:off x="2406396" y="1395983"/>
                  <a:ext cx="70103" cy="160020"/>
                </a:xfrm>
                <a:custGeom>
                  <a:avLst/>
                  <a:gdLst>
                    <a:gd name="connsiteX0" fmla="*/ 62484 w 70103"/>
                    <a:gd name="connsiteY0" fmla="*/ 160020 h 160020"/>
                    <a:gd name="connsiteX1" fmla="*/ 7620 w 70103"/>
                    <a:gd name="connsiteY1" fmla="*/ 160020 h 160020"/>
                    <a:gd name="connsiteX2" fmla="*/ 0 w 70103"/>
                    <a:gd name="connsiteY2" fmla="*/ 152400 h 160020"/>
                    <a:gd name="connsiteX3" fmla="*/ 0 w 70103"/>
                    <a:gd name="connsiteY3" fmla="*/ 7620 h 160020"/>
                    <a:gd name="connsiteX4" fmla="*/ 7620 w 70103"/>
                    <a:gd name="connsiteY4" fmla="*/ 0 h 160020"/>
                    <a:gd name="connsiteX5" fmla="*/ 62484 w 70103"/>
                    <a:gd name="connsiteY5" fmla="*/ 0 h 160020"/>
                    <a:gd name="connsiteX6" fmla="*/ 70104 w 70103"/>
                    <a:gd name="connsiteY6" fmla="*/ 7620 h 160020"/>
                    <a:gd name="connsiteX7" fmla="*/ 70104 w 70103"/>
                    <a:gd name="connsiteY7" fmla="*/ 152400 h 160020"/>
                    <a:gd name="connsiteX8" fmla="*/ 62484 w 70103"/>
                    <a:gd name="connsiteY8" fmla="*/ 160020 h 160020"/>
                    <a:gd name="connsiteX9" fmla="*/ 16002 w 70103"/>
                    <a:gd name="connsiteY9" fmla="*/ 144780 h 160020"/>
                    <a:gd name="connsiteX10" fmla="*/ 55626 w 70103"/>
                    <a:gd name="connsiteY10" fmla="*/ 144780 h 160020"/>
                    <a:gd name="connsiteX11" fmla="*/ 55626 w 70103"/>
                    <a:gd name="connsiteY11" fmla="*/ 15240 h 160020"/>
                    <a:gd name="connsiteX12" fmla="*/ 16002 w 70103"/>
                    <a:gd name="connsiteY12" fmla="*/ 15240 h 160020"/>
                    <a:gd name="connsiteX13" fmla="*/ 16002 w 70103"/>
                    <a:gd name="connsiteY13" fmla="*/ 144780 h 1600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70103" h="160020">
                      <a:moveTo>
                        <a:pt x="62484" y="160020"/>
                      </a:moveTo>
                      <a:lnTo>
                        <a:pt x="7620" y="160020"/>
                      </a:lnTo>
                      <a:cubicBezTo>
                        <a:pt x="3048" y="160020"/>
                        <a:pt x="0" y="156972"/>
                        <a:pt x="0" y="152400"/>
                      </a:cubicBezTo>
                      <a:lnTo>
                        <a:pt x="0" y="7620"/>
                      </a:lnTo>
                      <a:cubicBezTo>
                        <a:pt x="0" y="3048"/>
                        <a:pt x="3048" y="0"/>
                        <a:pt x="7620" y="0"/>
                      </a:cubicBezTo>
                      <a:lnTo>
                        <a:pt x="62484" y="0"/>
                      </a:lnTo>
                      <a:cubicBezTo>
                        <a:pt x="67056" y="0"/>
                        <a:pt x="70104" y="3048"/>
                        <a:pt x="70104" y="7620"/>
                      </a:cubicBezTo>
                      <a:lnTo>
                        <a:pt x="70104" y="152400"/>
                      </a:lnTo>
                      <a:cubicBezTo>
                        <a:pt x="70104" y="156972"/>
                        <a:pt x="67056" y="160020"/>
                        <a:pt x="62484" y="160020"/>
                      </a:cubicBezTo>
                      <a:close/>
                      <a:moveTo>
                        <a:pt x="16002" y="144780"/>
                      </a:moveTo>
                      <a:lnTo>
                        <a:pt x="55626" y="144780"/>
                      </a:lnTo>
                      <a:lnTo>
                        <a:pt x="55626" y="15240"/>
                      </a:lnTo>
                      <a:lnTo>
                        <a:pt x="16002" y="15240"/>
                      </a:lnTo>
                      <a:lnTo>
                        <a:pt x="16002" y="14478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76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ru-RU" dirty="0"/>
                </a:p>
              </p:txBody>
            </p:sp>
            <p:sp>
              <p:nvSpPr>
                <p:cNvPr id="38" name="Freeform 1333">
                  <a:extLst>
                    <a:ext uri="{FF2B5EF4-FFF2-40B4-BE49-F238E27FC236}">
                      <a16:creationId xmlns:a16="http://schemas.microsoft.com/office/drawing/2014/main" id="{F07D6DA1-C0BD-E244-B655-75A854919779}"/>
                    </a:ext>
                  </a:extLst>
                </p:cNvPr>
                <p:cNvSpPr/>
                <p:nvPr/>
              </p:nvSpPr>
              <p:spPr>
                <a:xfrm>
                  <a:off x="2517648" y="1395983"/>
                  <a:ext cx="70103" cy="160020"/>
                </a:xfrm>
                <a:custGeom>
                  <a:avLst/>
                  <a:gdLst>
                    <a:gd name="connsiteX0" fmla="*/ 62484 w 70103"/>
                    <a:gd name="connsiteY0" fmla="*/ 160020 h 160020"/>
                    <a:gd name="connsiteX1" fmla="*/ 7620 w 70103"/>
                    <a:gd name="connsiteY1" fmla="*/ 160020 h 160020"/>
                    <a:gd name="connsiteX2" fmla="*/ 0 w 70103"/>
                    <a:gd name="connsiteY2" fmla="*/ 152400 h 160020"/>
                    <a:gd name="connsiteX3" fmla="*/ 0 w 70103"/>
                    <a:gd name="connsiteY3" fmla="*/ 7620 h 160020"/>
                    <a:gd name="connsiteX4" fmla="*/ 7620 w 70103"/>
                    <a:gd name="connsiteY4" fmla="*/ 0 h 160020"/>
                    <a:gd name="connsiteX5" fmla="*/ 62484 w 70103"/>
                    <a:gd name="connsiteY5" fmla="*/ 0 h 160020"/>
                    <a:gd name="connsiteX6" fmla="*/ 70104 w 70103"/>
                    <a:gd name="connsiteY6" fmla="*/ 7620 h 160020"/>
                    <a:gd name="connsiteX7" fmla="*/ 70104 w 70103"/>
                    <a:gd name="connsiteY7" fmla="*/ 152400 h 160020"/>
                    <a:gd name="connsiteX8" fmla="*/ 62484 w 70103"/>
                    <a:gd name="connsiteY8" fmla="*/ 160020 h 160020"/>
                    <a:gd name="connsiteX9" fmla="*/ 15240 w 70103"/>
                    <a:gd name="connsiteY9" fmla="*/ 144780 h 160020"/>
                    <a:gd name="connsiteX10" fmla="*/ 54864 w 70103"/>
                    <a:gd name="connsiteY10" fmla="*/ 144780 h 160020"/>
                    <a:gd name="connsiteX11" fmla="*/ 54864 w 70103"/>
                    <a:gd name="connsiteY11" fmla="*/ 15240 h 160020"/>
                    <a:gd name="connsiteX12" fmla="*/ 15240 w 70103"/>
                    <a:gd name="connsiteY12" fmla="*/ 15240 h 160020"/>
                    <a:gd name="connsiteX13" fmla="*/ 15240 w 70103"/>
                    <a:gd name="connsiteY13" fmla="*/ 144780 h 1600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70103" h="160020">
                      <a:moveTo>
                        <a:pt x="62484" y="160020"/>
                      </a:moveTo>
                      <a:lnTo>
                        <a:pt x="7620" y="160020"/>
                      </a:lnTo>
                      <a:cubicBezTo>
                        <a:pt x="3048" y="160020"/>
                        <a:pt x="0" y="156972"/>
                        <a:pt x="0" y="152400"/>
                      </a:cubicBezTo>
                      <a:lnTo>
                        <a:pt x="0" y="7620"/>
                      </a:lnTo>
                      <a:cubicBezTo>
                        <a:pt x="0" y="3048"/>
                        <a:pt x="3048" y="0"/>
                        <a:pt x="7620" y="0"/>
                      </a:cubicBezTo>
                      <a:lnTo>
                        <a:pt x="62484" y="0"/>
                      </a:lnTo>
                      <a:cubicBezTo>
                        <a:pt x="67056" y="0"/>
                        <a:pt x="70104" y="3048"/>
                        <a:pt x="70104" y="7620"/>
                      </a:cubicBezTo>
                      <a:lnTo>
                        <a:pt x="70104" y="152400"/>
                      </a:lnTo>
                      <a:cubicBezTo>
                        <a:pt x="70104" y="156972"/>
                        <a:pt x="66294" y="160020"/>
                        <a:pt x="62484" y="160020"/>
                      </a:cubicBezTo>
                      <a:close/>
                      <a:moveTo>
                        <a:pt x="15240" y="144780"/>
                      </a:moveTo>
                      <a:lnTo>
                        <a:pt x="54864" y="144780"/>
                      </a:lnTo>
                      <a:lnTo>
                        <a:pt x="54864" y="15240"/>
                      </a:lnTo>
                      <a:lnTo>
                        <a:pt x="15240" y="15240"/>
                      </a:lnTo>
                      <a:lnTo>
                        <a:pt x="15240" y="14478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76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ru-RU" dirty="0"/>
                </a:p>
              </p:txBody>
            </p:sp>
            <p:sp>
              <p:nvSpPr>
                <p:cNvPr id="39" name="Freeform 1334">
                  <a:extLst>
                    <a:ext uri="{FF2B5EF4-FFF2-40B4-BE49-F238E27FC236}">
                      <a16:creationId xmlns:a16="http://schemas.microsoft.com/office/drawing/2014/main" id="{1BC823F4-82B4-EF4C-818B-153AF9EB0774}"/>
                    </a:ext>
                  </a:extLst>
                </p:cNvPr>
                <p:cNvSpPr/>
                <p:nvPr/>
              </p:nvSpPr>
              <p:spPr>
                <a:xfrm>
                  <a:off x="2628900" y="1395983"/>
                  <a:ext cx="70103" cy="160020"/>
                </a:xfrm>
                <a:custGeom>
                  <a:avLst/>
                  <a:gdLst>
                    <a:gd name="connsiteX0" fmla="*/ 61722 w 70103"/>
                    <a:gd name="connsiteY0" fmla="*/ 160020 h 160020"/>
                    <a:gd name="connsiteX1" fmla="*/ 7620 w 70103"/>
                    <a:gd name="connsiteY1" fmla="*/ 160020 h 160020"/>
                    <a:gd name="connsiteX2" fmla="*/ 0 w 70103"/>
                    <a:gd name="connsiteY2" fmla="*/ 152400 h 160020"/>
                    <a:gd name="connsiteX3" fmla="*/ 0 w 70103"/>
                    <a:gd name="connsiteY3" fmla="*/ 7620 h 160020"/>
                    <a:gd name="connsiteX4" fmla="*/ 7620 w 70103"/>
                    <a:gd name="connsiteY4" fmla="*/ 0 h 160020"/>
                    <a:gd name="connsiteX5" fmla="*/ 62484 w 70103"/>
                    <a:gd name="connsiteY5" fmla="*/ 0 h 160020"/>
                    <a:gd name="connsiteX6" fmla="*/ 70104 w 70103"/>
                    <a:gd name="connsiteY6" fmla="*/ 7620 h 160020"/>
                    <a:gd name="connsiteX7" fmla="*/ 70104 w 70103"/>
                    <a:gd name="connsiteY7" fmla="*/ 152400 h 160020"/>
                    <a:gd name="connsiteX8" fmla="*/ 61722 w 70103"/>
                    <a:gd name="connsiteY8" fmla="*/ 160020 h 160020"/>
                    <a:gd name="connsiteX9" fmla="*/ 15240 w 70103"/>
                    <a:gd name="connsiteY9" fmla="*/ 144780 h 160020"/>
                    <a:gd name="connsiteX10" fmla="*/ 54864 w 70103"/>
                    <a:gd name="connsiteY10" fmla="*/ 144780 h 160020"/>
                    <a:gd name="connsiteX11" fmla="*/ 54864 w 70103"/>
                    <a:gd name="connsiteY11" fmla="*/ 15240 h 160020"/>
                    <a:gd name="connsiteX12" fmla="*/ 15240 w 70103"/>
                    <a:gd name="connsiteY12" fmla="*/ 15240 h 160020"/>
                    <a:gd name="connsiteX13" fmla="*/ 15240 w 70103"/>
                    <a:gd name="connsiteY13" fmla="*/ 144780 h 1600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70103" h="160020">
                      <a:moveTo>
                        <a:pt x="61722" y="160020"/>
                      </a:moveTo>
                      <a:lnTo>
                        <a:pt x="7620" y="160020"/>
                      </a:lnTo>
                      <a:cubicBezTo>
                        <a:pt x="3048" y="160020"/>
                        <a:pt x="0" y="156972"/>
                        <a:pt x="0" y="152400"/>
                      </a:cubicBezTo>
                      <a:lnTo>
                        <a:pt x="0" y="7620"/>
                      </a:lnTo>
                      <a:cubicBezTo>
                        <a:pt x="0" y="3048"/>
                        <a:pt x="3048" y="0"/>
                        <a:pt x="7620" y="0"/>
                      </a:cubicBezTo>
                      <a:lnTo>
                        <a:pt x="62484" y="0"/>
                      </a:lnTo>
                      <a:cubicBezTo>
                        <a:pt x="67056" y="0"/>
                        <a:pt x="70104" y="3048"/>
                        <a:pt x="70104" y="7620"/>
                      </a:cubicBezTo>
                      <a:lnTo>
                        <a:pt x="70104" y="152400"/>
                      </a:lnTo>
                      <a:cubicBezTo>
                        <a:pt x="69342" y="156972"/>
                        <a:pt x="66294" y="160020"/>
                        <a:pt x="61722" y="160020"/>
                      </a:cubicBezTo>
                      <a:close/>
                      <a:moveTo>
                        <a:pt x="15240" y="144780"/>
                      </a:moveTo>
                      <a:lnTo>
                        <a:pt x="54864" y="144780"/>
                      </a:lnTo>
                      <a:lnTo>
                        <a:pt x="54864" y="15240"/>
                      </a:lnTo>
                      <a:lnTo>
                        <a:pt x="15240" y="15240"/>
                      </a:lnTo>
                      <a:lnTo>
                        <a:pt x="15240" y="14478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76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ru-RU" dirty="0"/>
                </a:p>
              </p:txBody>
            </p:sp>
          </p:grpSp>
          <p:sp>
            <p:nvSpPr>
              <p:cNvPr id="35" name="Freeform 1335">
                <a:extLst>
                  <a:ext uri="{FF2B5EF4-FFF2-40B4-BE49-F238E27FC236}">
                    <a16:creationId xmlns:a16="http://schemas.microsoft.com/office/drawing/2014/main" id="{250E0EC5-FC9E-7441-AA93-D7A8C8F92E3C}"/>
                  </a:ext>
                </a:extLst>
              </p:cNvPr>
              <p:cNvSpPr/>
              <p:nvPr/>
            </p:nvSpPr>
            <p:spPr>
              <a:xfrm>
                <a:off x="2372106" y="1568957"/>
                <a:ext cx="361187" cy="76200"/>
              </a:xfrm>
              <a:custGeom>
                <a:avLst/>
                <a:gdLst>
                  <a:gd name="connsiteX0" fmla="*/ 353568 w 361187"/>
                  <a:gd name="connsiteY0" fmla="*/ 76200 h 76200"/>
                  <a:gd name="connsiteX1" fmla="*/ 7620 w 361187"/>
                  <a:gd name="connsiteY1" fmla="*/ 76200 h 76200"/>
                  <a:gd name="connsiteX2" fmla="*/ 0 w 361187"/>
                  <a:gd name="connsiteY2" fmla="*/ 68580 h 76200"/>
                  <a:gd name="connsiteX3" fmla="*/ 0 w 361187"/>
                  <a:gd name="connsiteY3" fmla="*/ 7620 h 76200"/>
                  <a:gd name="connsiteX4" fmla="*/ 7620 w 361187"/>
                  <a:gd name="connsiteY4" fmla="*/ 0 h 76200"/>
                  <a:gd name="connsiteX5" fmla="*/ 353568 w 361187"/>
                  <a:gd name="connsiteY5" fmla="*/ 0 h 76200"/>
                  <a:gd name="connsiteX6" fmla="*/ 361188 w 361187"/>
                  <a:gd name="connsiteY6" fmla="*/ 7620 h 76200"/>
                  <a:gd name="connsiteX7" fmla="*/ 361188 w 361187"/>
                  <a:gd name="connsiteY7" fmla="*/ 68580 h 76200"/>
                  <a:gd name="connsiteX8" fmla="*/ 353568 w 361187"/>
                  <a:gd name="connsiteY8" fmla="*/ 76200 h 76200"/>
                  <a:gd name="connsiteX9" fmla="*/ 15240 w 361187"/>
                  <a:gd name="connsiteY9" fmla="*/ 60960 h 76200"/>
                  <a:gd name="connsiteX10" fmla="*/ 345948 w 361187"/>
                  <a:gd name="connsiteY10" fmla="*/ 60960 h 76200"/>
                  <a:gd name="connsiteX11" fmla="*/ 345948 w 361187"/>
                  <a:gd name="connsiteY11" fmla="*/ 15240 h 76200"/>
                  <a:gd name="connsiteX12" fmla="*/ 15240 w 361187"/>
                  <a:gd name="connsiteY12" fmla="*/ 15240 h 76200"/>
                  <a:gd name="connsiteX13" fmla="*/ 15240 w 361187"/>
                  <a:gd name="connsiteY13" fmla="*/ 6096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61187" h="76200">
                    <a:moveTo>
                      <a:pt x="353568" y="76200"/>
                    </a:moveTo>
                    <a:lnTo>
                      <a:pt x="7620" y="76200"/>
                    </a:lnTo>
                    <a:cubicBezTo>
                      <a:pt x="3048" y="76200"/>
                      <a:pt x="0" y="73152"/>
                      <a:pt x="0" y="68580"/>
                    </a:cubicBezTo>
                    <a:lnTo>
                      <a:pt x="0" y="7620"/>
                    </a:lnTo>
                    <a:cubicBezTo>
                      <a:pt x="0" y="3048"/>
                      <a:pt x="3048" y="0"/>
                      <a:pt x="7620" y="0"/>
                    </a:cubicBezTo>
                    <a:lnTo>
                      <a:pt x="353568" y="0"/>
                    </a:lnTo>
                    <a:cubicBezTo>
                      <a:pt x="358140" y="0"/>
                      <a:pt x="361188" y="3048"/>
                      <a:pt x="361188" y="7620"/>
                    </a:cubicBezTo>
                    <a:lnTo>
                      <a:pt x="361188" y="68580"/>
                    </a:lnTo>
                    <a:cubicBezTo>
                      <a:pt x="361188" y="73152"/>
                      <a:pt x="358140" y="76200"/>
                      <a:pt x="353568" y="76200"/>
                    </a:cubicBezTo>
                    <a:close/>
                    <a:moveTo>
                      <a:pt x="15240" y="60960"/>
                    </a:moveTo>
                    <a:lnTo>
                      <a:pt x="345948" y="60960"/>
                    </a:lnTo>
                    <a:lnTo>
                      <a:pt x="345948" y="15240"/>
                    </a:lnTo>
                    <a:lnTo>
                      <a:pt x="15240" y="15240"/>
                    </a:lnTo>
                    <a:lnTo>
                      <a:pt x="15240" y="60960"/>
                    </a:lnTo>
                    <a:close/>
                  </a:path>
                </a:pathLst>
              </a:custGeom>
              <a:solidFill>
                <a:srgbClr val="000000"/>
              </a:solidFill>
              <a:ln w="7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 dirty="0"/>
              </a:p>
            </p:txBody>
          </p:sp>
          <p:sp>
            <p:nvSpPr>
              <p:cNvPr id="36" name="Freeform 1336">
                <a:extLst>
                  <a:ext uri="{FF2B5EF4-FFF2-40B4-BE49-F238E27FC236}">
                    <a16:creationId xmlns:a16="http://schemas.microsoft.com/office/drawing/2014/main" id="{1AC021AC-AD5C-7A41-A41E-84F26029CCA8}"/>
                  </a:ext>
                </a:extLst>
              </p:cNvPr>
              <p:cNvSpPr/>
              <p:nvPr/>
            </p:nvSpPr>
            <p:spPr>
              <a:xfrm>
                <a:off x="2365815" y="1271968"/>
                <a:ext cx="373006" cy="104203"/>
              </a:xfrm>
              <a:custGeom>
                <a:avLst/>
                <a:gdLst>
                  <a:gd name="connsiteX0" fmla="*/ 365954 w 373006"/>
                  <a:gd name="connsiteY0" fmla="*/ 104204 h 104203"/>
                  <a:gd name="connsiteX1" fmla="*/ 7814 w 373006"/>
                  <a:gd name="connsiteY1" fmla="*/ 104204 h 104203"/>
                  <a:gd name="connsiteX2" fmla="*/ 194 w 373006"/>
                  <a:gd name="connsiteY2" fmla="*/ 98108 h 104203"/>
                  <a:gd name="connsiteX3" fmla="*/ 4004 w 373006"/>
                  <a:gd name="connsiteY3" fmla="*/ 89726 h 104203"/>
                  <a:gd name="connsiteX4" fmla="*/ 183074 w 373006"/>
                  <a:gd name="connsiteY4" fmla="*/ 572 h 104203"/>
                  <a:gd name="connsiteX5" fmla="*/ 189932 w 373006"/>
                  <a:gd name="connsiteY5" fmla="*/ 572 h 104203"/>
                  <a:gd name="connsiteX6" fmla="*/ 369002 w 373006"/>
                  <a:gd name="connsiteY6" fmla="*/ 89726 h 104203"/>
                  <a:gd name="connsiteX7" fmla="*/ 372812 w 373006"/>
                  <a:gd name="connsiteY7" fmla="*/ 98108 h 104203"/>
                  <a:gd name="connsiteX8" fmla="*/ 365954 w 373006"/>
                  <a:gd name="connsiteY8" fmla="*/ 104204 h 104203"/>
                  <a:gd name="connsiteX9" fmla="*/ 39818 w 373006"/>
                  <a:gd name="connsiteY9" fmla="*/ 88964 h 104203"/>
                  <a:gd name="connsiteX10" fmla="*/ 333188 w 373006"/>
                  <a:gd name="connsiteY10" fmla="*/ 88964 h 104203"/>
                  <a:gd name="connsiteX11" fmla="*/ 186884 w 373006"/>
                  <a:gd name="connsiteY11" fmla="*/ 15812 h 104203"/>
                  <a:gd name="connsiteX12" fmla="*/ 39818 w 373006"/>
                  <a:gd name="connsiteY12" fmla="*/ 88964 h 1042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73006" h="104203">
                    <a:moveTo>
                      <a:pt x="365954" y="104204"/>
                    </a:moveTo>
                    <a:lnTo>
                      <a:pt x="7814" y="104204"/>
                    </a:lnTo>
                    <a:cubicBezTo>
                      <a:pt x="4004" y="104204"/>
                      <a:pt x="956" y="101918"/>
                      <a:pt x="194" y="98108"/>
                    </a:cubicBezTo>
                    <a:cubicBezTo>
                      <a:pt x="-568" y="94298"/>
                      <a:pt x="956" y="91249"/>
                      <a:pt x="4004" y="89726"/>
                    </a:cubicBezTo>
                    <a:lnTo>
                      <a:pt x="183074" y="572"/>
                    </a:lnTo>
                    <a:cubicBezTo>
                      <a:pt x="185360" y="-191"/>
                      <a:pt x="187646" y="-191"/>
                      <a:pt x="189932" y="572"/>
                    </a:cubicBezTo>
                    <a:lnTo>
                      <a:pt x="369002" y="89726"/>
                    </a:lnTo>
                    <a:cubicBezTo>
                      <a:pt x="372050" y="91249"/>
                      <a:pt x="373574" y="95059"/>
                      <a:pt x="372812" y="98108"/>
                    </a:cubicBezTo>
                    <a:cubicBezTo>
                      <a:pt x="372812" y="101918"/>
                      <a:pt x="369764" y="104204"/>
                      <a:pt x="365954" y="104204"/>
                    </a:cubicBezTo>
                    <a:close/>
                    <a:moveTo>
                      <a:pt x="39818" y="88964"/>
                    </a:moveTo>
                    <a:lnTo>
                      <a:pt x="333188" y="88964"/>
                    </a:lnTo>
                    <a:lnTo>
                      <a:pt x="186884" y="15812"/>
                    </a:lnTo>
                    <a:lnTo>
                      <a:pt x="39818" y="88964"/>
                    </a:lnTo>
                    <a:close/>
                  </a:path>
                </a:pathLst>
              </a:custGeom>
              <a:solidFill>
                <a:srgbClr val="000000"/>
              </a:solidFill>
              <a:ln w="7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 dirty="0"/>
              </a:p>
            </p:txBody>
          </p:sp>
        </p:grp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866C004-2ABB-C84F-9FE6-87F32E02A080}"/>
                </a:ext>
              </a:extLst>
            </p:cNvPr>
            <p:cNvSpPr txBox="1"/>
            <p:nvPr/>
          </p:nvSpPr>
          <p:spPr>
            <a:xfrm>
              <a:off x="1010886" y="2003747"/>
              <a:ext cx="1345352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000" dirty="0" smtClean="0">
                  <a:latin typeface="+mj-lt"/>
                </a:rPr>
                <a:t>FX BYN/RUB/CNY</a:t>
              </a:r>
              <a:endParaRPr lang="ru-RU" sz="1000" dirty="0">
                <a:latin typeface="+mj-lt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C866C004-2ABB-C84F-9FE6-87F32E02A080}"/>
                </a:ext>
              </a:extLst>
            </p:cNvPr>
            <p:cNvSpPr txBox="1"/>
            <p:nvPr/>
          </p:nvSpPr>
          <p:spPr>
            <a:xfrm>
              <a:off x="1247258" y="3017723"/>
              <a:ext cx="905957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ru-RU" sz="1000" dirty="0" smtClean="0">
                  <a:latin typeface="+mj-lt"/>
                </a:rPr>
                <a:t>Резидент РБ</a:t>
              </a:r>
            </a:p>
            <a:p>
              <a:pPr algn="ctr"/>
              <a:endParaRPr lang="ru-RU" sz="1000" dirty="0">
                <a:latin typeface="+mj-lt"/>
              </a:endParaRPr>
            </a:p>
          </p:txBody>
        </p:sp>
        <p:sp>
          <p:nvSpPr>
            <p:cNvPr id="27" name="Прямоугольник 26">
              <a:extLst>
                <a:ext uri="{FF2B5EF4-FFF2-40B4-BE49-F238E27FC236}">
                  <a16:creationId xmlns:a16="http://schemas.microsoft.com/office/drawing/2014/main" id="{FE26E39E-204C-4764-B455-D1985A6C0089}"/>
                </a:ext>
              </a:extLst>
            </p:cNvPr>
            <p:cNvSpPr/>
            <p:nvPr/>
          </p:nvSpPr>
          <p:spPr>
            <a:xfrm>
              <a:off x="1459819" y="2518375"/>
              <a:ext cx="707648" cy="414360"/>
            </a:xfrm>
            <a:prstGeom prst="rect">
              <a:avLst/>
            </a:prstGeom>
          </p:spPr>
          <p:txBody>
            <a:bodyPr wrap="square" lIns="0" tIns="0" rIns="0" bIns="0" anchor="ctr" anchorCtr="0">
              <a:noAutofit/>
            </a:bodyPr>
            <a:lstStyle/>
            <a:p>
              <a:pPr defTabSz="422041">
                <a:lnSpc>
                  <a:spcPct val="90000"/>
                </a:lnSpc>
              </a:pPr>
              <a:r>
                <a:rPr lang="ru-RU" sz="1050" b="1" dirty="0" smtClean="0">
                  <a:solidFill>
                    <a:schemeClr val="accent1"/>
                  </a:solidFill>
                  <a:latin typeface="VTB Group Book" panose="020B0503040504020204" pitchFamily="34" charset="-52"/>
                </a:rPr>
                <a:t>Беларусь</a:t>
              </a:r>
              <a:endParaRPr lang="ru-RU" sz="1050" b="1" dirty="0">
                <a:solidFill>
                  <a:schemeClr val="accent1"/>
                </a:solidFill>
                <a:latin typeface="VTB Group Book" panose="020B0503040504020204" pitchFamily="34" charset="-52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C866C004-2ABB-C84F-9FE6-87F32E02A080}"/>
                </a:ext>
              </a:extLst>
            </p:cNvPr>
            <p:cNvSpPr txBox="1"/>
            <p:nvPr/>
          </p:nvSpPr>
          <p:spPr>
            <a:xfrm>
              <a:off x="2463076" y="2273420"/>
              <a:ext cx="1345352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000" dirty="0" smtClean="0">
                  <a:latin typeface="+mj-lt"/>
                </a:rPr>
                <a:t>CNY</a:t>
              </a:r>
              <a:endParaRPr lang="ru-RU" sz="1000" dirty="0">
                <a:latin typeface="+mj-lt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866C004-2ABB-C84F-9FE6-87F32E02A080}"/>
                </a:ext>
              </a:extLst>
            </p:cNvPr>
            <p:cNvSpPr txBox="1"/>
            <p:nvPr/>
          </p:nvSpPr>
          <p:spPr>
            <a:xfrm>
              <a:off x="2740140" y="2885480"/>
              <a:ext cx="905957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ru-RU" sz="1000" dirty="0">
                  <a:latin typeface="+mj-lt"/>
                </a:rPr>
                <a:t>т</a:t>
              </a:r>
              <a:r>
                <a:rPr lang="ru-RU" sz="1000" dirty="0" smtClean="0">
                  <a:latin typeface="+mj-lt"/>
                </a:rPr>
                <a:t>овары/услуги</a:t>
              </a:r>
            </a:p>
            <a:p>
              <a:pPr algn="ctr"/>
              <a:endParaRPr lang="ru-RU" sz="1000" dirty="0">
                <a:latin typeface="+mj-lt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866C004-2ABB-C84F-9FE6-87F32E02A080}"/>
                </a:ext>
              </a:extLst>
            </p:cNvPr>
            <p:cNvSpPr txBox="1"/>
            <p:nvPr/>
          </p:nvSpPr>
          <p:spPr>
            <a:xfrm>
              <a:off x="4193595" y="2785183"/>
              <a:ext cx="905957" cy="46166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ru-RU" sz="1000" dirty="0" smtClean="0">
                  <a:latin typeface="+mj-lt"/>
                </a:rPr>
                <a:t>Резидент КНР</a:t>
              </a:r>
            </a:p>
            <a:p>
              <a:pPr algn="ctr"/>
              <a:r>
                <a:rPr lang="ru-RU" sz="1000" dirty="0" smtClean="0">
                  <a:latin typeface="+mj-lt"/>
                </a:rPr>
                <a:t>Счет </a:t>
              </a:r>
              <a:r>
                <a:rPr lang="en-US" sz="1000" dirty="0" smtClean="0">
                  <a:latin typeface="+mj-lt"/>
                </a:rPr>
                <a:t>CNY</a:t>
              </a:r>
              <a:endParaRPr lang="ru-RU" sz="1000" dirty="0" smtClean="0">
                <a:latin typeface="+mj-lt"/>
              </a:endParaRPr>
            </a:p>
            <a:p>
              <a:pPr algn="ctr"/>
              <a:endParaRPr lang="ru-RU" sz="1000" dirty="0">
                <a:latin typeface="+mj-lt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C866C004-2ABB-C84F-9FE6-87F32E02A080}"/>
                </a:ext>
              </a:extLst>
            </p:cNvPr>
            <p:cNvSpPr txBox="1"/>
            <p:nvPr/>
          </p:nvSpPr>
          <p:spPr>
            <a:xfrm>
              <a:off x="3903062" y="3399231"/>
              <a:ext cx="905957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000" dirty="0" smtClean="0">
                  <a:latin typeface="+mj-lt"/>
                </a:rPr>
                <a:t>CNY</a:t>
              </a:r>
              <a:endParaRPr lang="ru-RU" sz="1000" dirty="0" smtClean="0">
                <a:latin typeface="+mj-lt"/>
              </a:endParaRPr>
            </a:p>
            <a:p>
              <a:pPr algn="ctr"/>
              <a:endParaRPr lang="ru-RU" sz="1000" dirty="0">
                <a:latin typeface="+mj-lt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C866C004-2ABB-C84F-9FE6-87F32E02A080}"/>
                </a:ext>
              </a:extLst>
            </p:cNvPr>
            <p:cNvSpPr txBox="1"/>
            <p:nvPr/>
          </p:nvSpPr>
          <p:spPr>
            <a:xfrm>
              <a:off x="4549711" y="3395454"/>
              <a:ext cx="905957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000" dirty="0" smtClean="0">
                  <a:latin typeface="+mj-lt"/>
                </a:rPr>
                <a:t>CNAPS</a:t>
              </a:r>
              <a:endParaRPr lang="ru-RU" sz="1000" dirty="0" smtClean="0">
                <a:latin typeface="+mj-lt"/>
              </a:endParaRPr>
            </a:p>
            <a:p>
              <a:pPr algn="ctr"/>
              <a:endParaRPr lang="ru-RU" sz="1000" dirty="0">
                <a:latin typeface="+mj-lt"/>
              </a:endParaRPr>
            </a:p>
          </p:txBody>
        </p:sp>
        <p:pic>
          <p:nvPicPr>
            <p:cNvPr id="33" name="Рисунок 289"/>
            <p:cNvPicPr/>
            <p:nvPr/>
          </p:nvPicPr>
          <p:blipFill>
            <a:blip r:embed="rId10"/>
            <a:stretch/>
          </p:blipFill>
          <p:spPr>
            <a:xfrm>
              <a:off x="4706809" y="3944228"/>
              <a:ext cx="173998" cy="173479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40" name="Прямоугольник 39"/>
          <p:cNvSpPr/>
          <p:nvPr/>
        </p:nvSpPr>
        <p:spPr>
          <a:xfrm>
            <a:off x="6099861" y="1060129"/>
            <a:ext cx="5467351" cy="3870707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50000"/>
              </a:schemeClr>
            </a:solidFill>
          </a:ln>
          <a:effectLst>
            <a:outerShdw blurRad="114300" dist="63500" dir="2700000" algn="ctr" rotWithShape="0">
              <a:srgbClr val="000000">
                <a:alpha val="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6137483" y="1075752"/>
            <a:ext cx="5167826" cy="2600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360" indent="-170640" algn="just">
              <a:lnSpc>
                <a:spcPct val="100000"/>
              </a:lnSpc>
              <a:spcAft>
                <a:spcPts val="1199"/>
              </a:spcAft>
              <a:buClr>
                <a:srgbClr val="1037E0"/>
              </a:buClr>
              <a:buFont typeface="Arial"/>
              <a:buChar char="•"/>
            </a:pPr>
            <a:r>
              <a:rPr lang="ru-RU" sz="1100" b="1" spc="-1" dirty="0" smtClean="0">
                <a:solidFill>
                  <a:schemeClr val="accent1"/>
                </a:solidFill>
                <a:ea typeface="VTB Group Light"/>
              </a:rPr>
              <a:t>ВТБ</a:t>
            </a:r>
            <a:r>
              <a:rPr lang="en-US" sz="1100" b="1" spc="-1" dirty="0" smtClean="0">
                <a:solidFill>
                  <a:schemeClr val="accent1"/>
                </a:solidFill>
                <a:ea typeface="VTB Group Light"/>
              </a:rPr>
              <a:t> </a:t>
            </a:r>
            <a:r>
              <a:rPr lang="ru-RU" sz="1100" b="1" spc="-1" dirty="0" smtClean="0">
                <a:solidFill>
                  <a:schemeClr val="accent1"/>
                </a:solidFill>
                <a:ea typeface="VTB Group Light"/>
              </a:rPr>
              <a:t>Беларусь </a:t>
            </a:r>
            <a:r>
              <a:rPr lang="ru-RU" sz="1100" spc="-1" dirty="0" smtClean="0">
                <a:ea typeface="VTB Group Light"/>
              </a:rPr>
              <a:t>работает на рынке Китая в корреспонденции с участником Группы ВТБ, </a:t>
            </a:r>
            <a:r>
              <a:rPr lang="ru-RU" sz="1100" spc="-1" dirty="0">
                <a:ea typeface="VTB Group Light"/>
              </a:rPr>
              <a:t>филиалом </a:t>
            </a:r>
            <a:r>
              <a:rPr lang="ru-RU" sz="1100" spc="-1" dirty="0" smtClean="0">
                <a:ea typeface="VTB Group Light"/>
              </a:rPr>
              <a:t>Банка </a:t>
            </a:r>
            <a:r>
              <a:rPr lang="ru-RU" sz="1100" spc="-1" dirty="0">
                <a:ea typeface="VTB Group Light"/>
              </a:rPr>
              <a:t>ВТБ </a:t>
            </a:r>
            <a:r>
              <a:rPr lang="ru-RU" sz="1100" spc="-1" dirty="0" smtClean="0">
                <a:ea typeface="VTB Group Light"/>
              </a:rPr>
              <a:t>ПАО </a:t>
            </a:r>
            <a:r>
              <a:rPr lang="ru-RU" sz="1100" spc="-1" dirty="0">
                <a:ea typeface="VTB Group Light"/>
              </a:rPr>
              <a:t>в г. </a:t>
            </a:r>
            <a:r>
              <a:rPr lang="ru-RU" sz="1100" spc="-1" dirty="0" smtClean="0">
                <a:ea typeface="VTB Group Light"/>
              </a:rPr>
              <a:t>Шанхай, обладающего </a:t>
            </a:r>
            <a:r>
              <a:rPr lang="ru-RU" sz="1100" spc="-1" dirty="0">
                <a:ea typeface="VTB Group Light"/>
              </a:rPr>
              <a:t>полноценной лицензией на осуществление банковской </a:t>
            </a:r>
            <a:r>
              <a:rPr lang="ru-RU" sz="1100" spc="-1" dirty="0" smtClean="0">
                <a:ea typeface="VTB Group Light"/>
              </a:rPr>
              <a:t>деятельности.</a:t>
            </a:r>
            <a:endParaRPr lang="ru-RU" sz="1100" spc="-1" dirty="0">
              <a:ea typeface="VTB Group Light"/>
            </a:endParaRPr>
          </a:p>
          <a:p>
            <a:pPr marL="171360" indent="-170640" algn="just">
              <a:spcAft>
                <a:spcPts val="1199"/>
              </a:spcAft>
              <a:buClr>
                <a:srgbClr val="1037E0"/>
              </a:buClr>
              <a:buFont typeface="Arial"/>
              <a:buChar char="•"/>
            </a:pPr>
            <a:r>
              <a:rPr lang="en-US" sz="1100" b="1" spc="-1" dirty="0">
                <a:solidFill>
                  <a:schemeClr val="accent1"/>
                </a:solidFill>
              </a:rPr>
              <a:t>VTB Bank (PJSC) Shanghai </a:t>
            </a:r>
            <a:r>
              <a:rPr lang="en-US" sz="1100" b="1" spc="-1" dirty="0" smtClean="0">
                <a:solidFill>
                  <a:schemeClr val="accent1"/>
                </a:solidFill>
              </a:rPr>
              <a:t>Branch</a:t>
            </a:r>
            <a:r>
              <a:rPr lang="ru-RU" sz="1100" b="1" spc="-1" dirty="0" smtClean="0"/>
              <a:t> </a:t>
            </a:r>
            <a:r>
              <a:rPr lang="en-US" sz="1100" spc="-1" dirty="0" smtClean="0"/>
              <a:t>- </a:t>
            </a:r>
            <a:r>
              <a:rPr lang="ru-RU" sz="1100" b="1" spc="-1" dirty="0"/>
              <a:t>прямой участник </a:t>
            </a:r>
            <a:r>
              <a:rPr lang="ru-RU" sz="1100" spc="-1" dirty="0"/>
              <a:t>национальной платежной системы Китая </a:t>
            </a:r>
            <a:r>
              <a:rPr lang="en-US" sz="1100" spc="-1" dirty="0" smtClean="0"/>
              <a:t>CNAPS INT</a:t>
            </a:r>
            <a:r>
              <a:rPr lang="ru-RU" sz="1100" spc="-1" dirty="0" smtClean="0"/>
              <a:t>  </a:t>
            </a:r>
            <a:r>
              <a:rPr lang="ru-RU" sz="1100" spc="-1" dirty="0"/>
              <a:t>(</a:t>
            </a:r>
            <a:r>
              <a:rPr lang="en-US" sz="1100" spc="-1" dirty="0"/>
              <a:t>China National Advanced Payment System</a:t>
            </a:r>
            <a:r>
              <a:rPr lang="en-US" sz="1100" spc="-1" dirty="0" smtClean="0"/>
              <a:t>)</a:t>
            </a:r>
            <a:r>
              <a:rPr lang="ru-RU" sz="1100" spc="-1" dirty="0"/>
              <a:t>. </a:t>
            </a:r>
            <a:r>
              <a:rPr lang="ru-RU" sz="1100" spc="-1" dirty="0" smtClean="0"/>
              <a:t>Через </a:t>
            </a:r>
            <a:r>
              <a:rPr lang="en-US" sz="1100" spc="-1" dirty="0" smtClean="0"/>
              <a:t>CNAPS INT</a:t>
            </a:r>
            <a:r>
              <a:rPr lang="ru-RU" sz="1100" spc="-1" dirty="0" smtClean="0"/>
              <a:t> проходит большинство расчетов в </a:t>
            </a:r>
            <a:r>
              <a:rPr lang="ru-RU" sz="1100" spc="-1" dirty="0"/>
              <a:t>юанях между резидентами </a:t>
            </a:r>
            <a:r>
              <a:rPr lang="ru-RU" sz="1100" spc="-1" dirty="0" smtClean="0"/>
              <a:t>материкового КНР. </a:t>
            </a:r>
            <a:r>
              <a:rPr lang="ru-RU" sz="1100" spc="-1" dirty="0"/>
              <a:t>При оформлении платежа необходимо указывать </a:t>
            </a:r>
            <a:r>
              <a:rPr lang="en-US" sz="1100" spc="-1" dirty="0"/>
              <a:t>CNAPS</a:t>
            </a:r>
            <a:r>
              <a:rPr lang="ru-RU" sz="1100" spc="-1" dirty="0"/>
              <a:t>код банка получателя.</a:t>
            </a:r>
            <a:r>
              <a:rPr lang="ru-RU" sz="1100" spc="-1" dirty="0" smtClean="0"/>
              <a:t>  </a:t>
            </a:r>
          </a:p>
          <a:p>
            <a:pPr marL="171360" indent="-170640" algn="just">
              <a:spcAft>
                <a:spcPts val="1199"/>
              </a:spcAft>
              <a:buClr>
                <a:srgbClr val="1037E0"/>
              </a:buClr>
              <a:buFont typeface="Arial"/>
              <a:buChar char="•"/>
            </a:pPr>
            <a:r>
              <a:rPr lang="ru-RU" altLang="ru-RU" sz="1100" spc="-1" dirty="0" smtClean="0">
                <a:ea typeface="VTB Group Light"/>
              </a:rPr>
              <a:t>Для гарантированного прохождения </a:t>
            </a:r>
            <a:r>
              <a:rPr lang="ru-RU" altLang="ru-RU" sz="1100" spc="-1" dirty="0">
                <a:ea typeface="VTB Group Light"/>
              </a:rPr>
              <a:t>платежей </a:t>
            </a:r>
            <a:r>
              <a:rPr lang="ru-RU" altLang="ru-RU" sz="1100" spc="-1" dirty="0" smtClean="0">
                <a:ea typeface="VTB Group Light"/>
              </a:rPr>
              <a:t>компании </a:t>
            </a:r>
            <a:r>
              <a:rPr lang="ru-RU" altLang="ru-RU" sz="1100" spc="-1" dirty="0">
                <a:ea typeface="VTB Group Light"/>
              </a:rPr>
              <a:t>резиденту </a:t>
            </a:r>
            <a:r>
              <a:rPr lang="ru-RU" altLang="ru-RU" sz="1100" spc="-1" dirty="0" smtClean="0">
                <a:ea typeface="VTB Group Light"/>
              </a:rPr>
              <a:t>КНР (китайскому </a:t>
            </a:r>
            <a:r>
              <a:rPr lang="ru-RU" altLang="ru-RU" sz="1100" spc="-1" dirty="0">
                <a:ea typeface="VTB Group Light"/>
              </a:rPr>
              <a:t>импортеру </a:t>
            </a:r>
            <a:r>
              <a:rPr lang="ru-RU" altLang="ru-RU" sz="1100" spc="-1" dirty="0" smtClean="0">
                <a:ea typeface="VTB Group Light"/>
              </a:rPr>
              <a:t>или экспортёру) необходимо </a:t>
            </a:r>
            <a:r>
              <a:rPr lang="ru-RU" altLang="ru-RU" sz="1100" spc="-1" dirty="0">
                <a:ea typeface="VTB Group Light"/>
              </a:rPr>
              <a:t>открыть счет в </a:t>
            </a:r>
            <a:r>
              <a:rPr lang="en-US" sz="1100" b="1" spc="-1" dirty="0">
                <a:solidFill>
                  <a:schemeClr val="accent1"/>
                </a:solidFill>
              </a:rPr>
              <a:t>VTB Bank (PJSC) Shanghai Branch</a:t>
            </a:r>
            <a:r>
              <a:rPr lang="en-US" altLang="ru-RU" sz="1100" spc="-1" dirty="0" smtClean="0">
                <a:ea typeface="VTB Group Light"/>
              </a:rPr>
              <a:t>.</a:t>
            </a:r>
            <a:r>
              <a:rPr lang="ru-RU" altLang="ru-RU" sz="1100" spc="-1" dirty="0" smtClean="0">
                <a:ea typeface="VTB Group Light"/>
              </a:rPr>
              <a:t> Дальнейшие расчеты между резидентами материкового Китая проводятся без ограничений.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866C004-2ABB-C84F-9FE6-87F32E02A080}"/>
              </a:ext>
            </a:extLst>
          </p:cNvPr>
          <p:cNvSpPr txBox="1"/>
          <p:nvPr/>
        </p:nvSpPr>
        <p:spPr>
          <a:xfrm>
            <a:off x="4209134" y="4383792"/>
            <a:ext cx="905957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1000" dirty="0" smtClean="0">
                <a:latin typeface="+mj-lt"/>
              </a:rPr>
              <a:t>Резидент КНР</a:t>
            </a:r>
          </a:p>
          <a:p>
            <a:pPr algn="ctr"/>
            <a:r>
              <a:rPr lang="ru-RU" sz="1000" dirty="0" smtClean="0">
                <a:latin typeface="+mj-lt"/>
              </a:rPr>
              <a:t>Счет </a:t>
            </a:r>
            <a:r>
              <a:rPr lang="en-US" sz="1000" dirty="0" smtClean="0">
                <a:latin typeface="+mj-lt"/>
              </a:rPr>
              <a:t>CNY</a:t>
            </a:r>
            <a:r>
              <a:rPr lang="ru-RU" sz="1000" dirty="0" smtClean="0">
                <a:latin typeface="+mj-lt"/>
              </a:rPr>
              <a:t> в</a:t>
            </a:r>
          </a:p>
          <a:p>
            <a:pPr algn="ctr"/>
            <a:r>
              <a:rPr lang="ru-RU" sz="1000" dirty="0" smtClean="0">
                <a:latin typeface="+mj-lt"/>
              </a:rPr>
              <a:t>Банке КНР</a:t>
            </a:r>
          </a:p>
          <a:p>
            <a:pPr algn="ctr"/>
            <a:endParaRPr lang="ru-RU" sz="1000" dirty="0">
              <a:latin typeface="+mj-lt"/>
            </a:endParaRPr>
          </a:p>
        </p:txBody>
      </p:sp>
      <p:pic>
        <p:nvPicPr>
          <p:cNvPr id="43" name="Изображение 8"/>
          <p:cNvPicPr/>
          <p:nvPr/>
        </p:nvPicPr>
        <p:blipFill>
          <a:blip r:embed="rId11"/>
          <a:stretch/>
        </p:blipFill>
        <p:spPr>
          <a:xfrm>
            <a:off x="3810283" y="2115458"/>
            <a:ext cx="1364281" cy="781630"/>
          </a:xfrm>
          <a:prstGeom prst="rect">
            <a:avLst/>
          </a:prstGeom>
          <a:ln w="0">
            <a:noFill/>
          </a:ln>
        </p:spPr>
      </p:pic>
      <p:sp>
        <p:nvSpPr>
          <p:cNvPr id="44" name="Прямоугольник 43">
            <a:extLst>
              <a:ext uri="{FF2B5EF4-FFF2-40B4-BE49-F238E27FC236}">
                <a16:creationId xmlns:a16="http://schemas.microsoft.com/office/drawing/2014/main" id="{FE26E39E-204C-4764-B455-D1985A6C0089}"/>
              </a:ext>
            </a:extLst>
          </p:cNvPr>
          <p:cNvSpPr/>
          <p:nvPr/>
        </p:nvSpPr>
        <p:spPr>
          <a:xfrm>
            <a:off x="4320636" y="2553904"/>
            <a:ext cx="707648" cy="414360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/>
          <a:p>
            <a:pPr defTabSz="422041">
              <a:lnSpc>
                <a:spcPct val="90000"/>
              </a:lnSpc>
            </a:pPr>
            <a:r>
              <a:rPr lang="ru-RU" sz="1050" b="1" dirty="0" smtClean="0">
                <a:solidFill>
                  <a:schemeClr val="accent1"/>
                </a:solidFill>
                <a:latin typeface="VTB Group Book" panose="020B0503040504020204" pitchFamily="34" charset="-52"/>
              </a:rPr>
              <a:t>Шанхай</a:t>
            </a:r>
            <a:endParaRPr lang="ru-RU" sz="1050" b="1" dirty="0">
              <a:solidFill>
                <a:schemeClr val="accent1"/>
              </a:solidFill>
              <a:latin typeface="VTB Group Book" panose="020B0503040504020204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49418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2668193" y="858840"/>
          <a:ext cx="1190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9" name="think-cell Slide" r:id="rId7" imgW="360" imgH="360" progId="">
                  <p:embed/>
                </p:oleObj>
              </mc:Choice>
              <mc:Fallback>
                <p:oleObj name="think-cell Slide" r:id="rId7" imgW="360" imgH="360" progId="">
                  <p:embed/>
                  <p:pic>
                    <p:nvPicPr>
                      <p:cNvPr id="9" name="Объект 8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8193" y="858840"/>
                        <a:ext cx="1190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Прямая соединительная линия 11"/>
          <p:cNvCxnSpPr/>
          <p:nvPr>
            <p:custDataLst>
              <p:tags r:id="rId3"/>
            </p:custDataLst>
          </p:nvPr>
        </p:nvCxnSpPr>
        <p:spPr>
          <a:xfrm>
            <a:off x="431371" y="664859"/>
            <a:ext cx="2970590" cy="0"/>
          </a:xfrm>
          <a:prstGeom prst="line">
            <a:avLst/>
          </a:prstGeom>
          <a:ln w="38100">
            <a:solidFill>
              <a:srgbClr val="00AA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Изображение 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3827" y="-34611"/>
            <a:ext cx="1823811" cy="1045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Заголовок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431371" y="361313"/>
            <a:ext cx="9143452" cy="372525"/>
          </a:xfrm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Контактная информация</a:t>
            </a: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50194" y="1066424"/>
            <a:ext cx="8292975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>
              <a:solidFill>
                <a:srgbClr val="002882"/>
              </a:solidFill>
            </a:endParaRPr>
          </a:p>
          <a:p>
            <a:r>
              <a:rPr lang="ru-RU" sz="2000" dirty="0">
                <a:solidFill>
                  <a:srgbClr val="002882"/>
                </a:solidFill>
              </a:rPr>
              <a:t>Сайт Банка:  </a:t>
            </a:r>
            <a:r>
              <a:rPr lang="en-US" sz="2000" dirty="0">
                <a:solidFill>
                  <a:srgbClr val="002882"/>
                </a:solidFill>
              </a:rPr>
              <a:t>https://</a:t>
            </a:r>
            <a:r>
              <a:rPr lang="en-US" sz="2000" dirty="0" smtClean="0">
                <a:solidFill>
                  <a:srgbClr val="002882"/>
                </a:solidFill>
              </a:rPr>
              <a:t>www.vtb.by</a:t>
            </a:r>
            <a:endParaRPr lang="ru-RU" sz="2000" dirty="0">
              <a:solidFill>
                <a:srgbClr val="002882"/>
              </a:solidFill>
            </a:endParaRPr>
          </a:p>
          <a:p>
            <a:endParaRPr lang="ru-RU" sz="2000" dirty="0">
              <a:solidFill>
                <a:srgbClr val="002882"/>
              </a:solidFill>
            </a:endParaRPr>
          </a:p>
          <a:p>
            <a:r>
              <a:rPr lang="ru-RU" sz="2000" dirty="0">
                <a:solidFill>
                  <a:srgbClr val="002882"/>
                </a:solidFill>
              </a:rPr>
              <a:t>Региональная дирекция </a:t>
            </a:r>
            <a:r>
              <a:rPr lang="ru-RU" sz="2000" dirty="0" smtClean="0">
                <a:solidFill>
                  <a:srgbClr val="002882"/>
                </a:solidFill>
              </a:rPr>
              <a:t>№ 200 </a:t>
            </a:r>
            <a:endParaRPr lang="ru-RU" sz="2000" dirty="0">
              <a:solidFill>
                <a:srgbClr val="002882"/>
              </a:solidFill>
            </a:endParaRPr>
          </a:p>
          <a:p>
            <a:r>
              <a:rPr lang="ru-RU" sz="2000" dirty="0">
                <a:solidFill>
                  <a:srgbClr val="002882"/>
                </a:solidFill>
              </a:rPr>
              <a:t>Адрес: </a:t>
            </a:r>
            <a:r>
              <a:rPr lang="ru-RU" sz="2000" dirty="0" smtClean="0">
                <a:solidFill>
                  <a:srgbClr val="002882"/>
                </a:solidFill>
              </a:rPr>
              <a:t>212030, </a:t>
            </a:r>
            <a:r>
              <a:rPr lang="ru-RU" sz="2000" dirty="0">
                <a:solidFill>
                  <a:srgbClr val="002882"/>
                </a:solidFill>
              </a:rPr>
              <a:t>г. </a:t>
            </a:r>
            <a:r>
              <a:rPr lang="ru-RU" sz="2000" dirty="0" smtClean="0">
                <a:solidFill>
                  <a:srgbClr val="002882"/>
                </a:solidFill>
              </a:rPr>
              <a:t>Могилев, ул. Ленинская,д.54</a:t>
            </a:r>
            <a:endParaRPr lang="ru-RU" sz="2000" dirty="0">
              <a:solidFill>
                <a:srgbClr val="002882"/>
              </a:solidFill>
            </a:endParaRPr>
          </a:p>
          <a:p>
            <a:r>
              <a:rPr lang="ru-RU" sz="2000" dirty="0">
                <a:solidFill>
                  <a:srgbClr val="002882"/>
                </a:solidFill>
              </a:rPr>
              <a:t>Тел. +375 </a:t>
            </a:r>
            <a:r>
              <a:rPr lang="ru-RU" sz="2000" dirty="0" smtClean="0">
                <a:solidFill>
                  <a:srgbClr val="002882"/>
                </a:solidFill>
              </a:rPr>
              <a:t>222 62 90 33</a:t>
            </a:r>
          </a:p>
          <a:p>
            <a:r>
              <a:rPr lang="ru-RU" sz="2000" dirty="0" smtClean="0">
                <a:solidFill>
                  <a:srgbClr val="002882"/>
                </a:solidFill>
              </a:rPr>
              <a:t>Моб. +375 29 500 </a:t>
            </a:r>
            <a:r>
              <a:rPr lang="ru-RU" sz="2000" dirty="0" smtClean="0">
                <a:solidFill>
                  <a:srgbClr val="002882"/>
                </a:solidFill>
              </a:rPr>
              <a:t>54 51, </a:t>
            </a:r>
            <a:r>
              <a:rPr lang="ru-RU" sz="2000" dirty="0" smtClean="0">
                <a:solidFill>
                  <a:srgbClr val="002882"/>
                </a:solidFill>
              </a:rPr>
              <a:t>+375 29 500 15 37, +375 29 500 15 79</a:t>
            </a:r>
          </a:p>
          <a:p>
            <a:endParaRPr lang="ru-RU" sz="2000" dirty="0" smtClean="0">
              <a:solidFill>
                <a:srgbClr val="002882"/>
              </a:solidFill>
            </a:endParaRPr>
          </a:p>
          <a:p>
            <a:endParaRPr lang="ru-RU" sz="2000" dirty="0" smtClean="0">
              <a:solidFill>
                <a:srgbClr val="002882"/>
              </a:solidFill>
            </a:endParaRPr>
          </a:p>
          <a:p>
            <a:endParaRPr lang="ru-RU" sz="2000" dirty="0">
              <a:solidFill>
                <a:srgbClr val="00288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27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GvPthAE50GbmYoR02q1g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D2Y4WE.N0i9TsXUOWDnf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GvPthAE50GbmYoR02q1gg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D2Y4WE.N0i9TsXUOWDnf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GvPthAE50GbmYoR02q1g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D2Y4WE.N0i9TsXUOWDnf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GvPthAE50GbmYoR02q1g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D2Y4WE.N0i9TsXUOWDnf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Тема Office">
  <a:themeElements>
    <a:clrScheme name="Цвет 7">
      <a:dk1>
        <a:srgbClr val="333333"/>
      </a:dk1>
      <a:lt1>
        <a:srgbClr val="FFFFFF"/>
      </a:lt1>
      <a:dk2>
        <a:srgbClr val="333333"/>
      </a:dk2>
      <a:lt2>
        <a:srgbClr val="FFFFFF"/>
      </a:lt2>
      <a:accent1>
        <a:srgbClr val="0A2896"/>
      </a:accent1>
      <a:accent2>
        <a:srgbClr val="00AAFF"/>
      </a:accent2>
      <a:accent3>
        <a:srgbClr val="F1CC56"/>
      </a:accent3>
      <a:accent4>
        <a:srgbClr val="78B397"/>
      </a:accent4>
      <a:accent5>
        <a:srgbClr val="D6E08D"/>
      </a:accent5>
      <a:accent6>
        <a:srgbClr val="EA6B50"/>
      </a:accent6>
      <a:hlink>
        <a:srgbClr val="00AAFF"/>
      </a:hlink>
      <a:folHlink>
        <a:srgbClr val="99DD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Тема Office">
  <a:themeElements>
    <a:clrScheme name="Цвет 7">
      <a:dk1>
        <a:srgbClr val="333333"/>
      </a:dk1>
      <a:lt1>
        <a:srgbClr val="FFFFFF"/>
      </a:lt1>
      <a:dk2>
        <a:srgbClr val="333333"/>
      </a:dk2>
      <a:lt2>
        <a:srgbClr val="FFFFFF"/>
      </a:lt2>
      <a:accent1>
        <a:srgbClr val="0A2896"/>
      </a:accent1>
      <a:accent2>
        <a:srgbClr val="00AAFF"/>
      </a:accent2>
      <a:accent3>
        <a:srgbClr val="F1CC56"/>
      </a:accent3>
      <a:accent4>
        <a:srgbClr val="78B397"/>
      </a:accent4>
      <a:accent5>
        <a:srgbClr val="D6E08D"/>
      </a:accent5>
      <a:accent6>
        <a:srgbClr val="EA6B50"/>
      </a:accent6>
      <a:hlink>
        <a:srgbClr val="00AAFF"/>
      </a:hlink>
      <a:folHlink>
        <a:srgbClr val="99DD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F3DC88E5D3EE543ACB5E42C65D9BFCF" ma:contentTypeVersion="0" ma:contentTypeDescription="Создание документа." ma:contentTypeScope="" ma:versionID="64a0b0ea0d160e8c1dc50b7b9da1ec8c">
  <xsd:schema xmlns:xsd="http://www.w3.org/2001/XMLSchema" xmlns:p="http://schemas.microsoft.com/office/2006/metadata/properties" targetNamespace="http://schemas.microsoft.com/office/2006/metadata/properties" ma:root="true" ma:fieldsID="53974d1da0c14f073d2cc649cae9f3e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содержимого" ma:readOnly="true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6702760-9581-4745-ACDF-972D031FF964}">
  <ds:schemaRefs>
    <ds:schemaRef ds:uri="http://www.w3.org/XML/1998/namespace"/>
    <ds:schemaRef ds:uri="http://purl.org/dc/terms/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CF3DC028-140D-4D9A-8201-EA84C53E88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3F51714D-C963-4B2D-80D7-E6B4194303A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21021</TotalTime>
  <Words>472</Words>
  <Application>Microsoft Office PowerPoint</Application>
  <PresentationFormat>Широкоэкранный</PresentationFormat>
  <Paragraphs>59</Paragraphs>
  <Slides>5</Slides>
  <Notes>5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6" baseType="lpstr">
      <vt:lpstr>Arial</vt:lpstr>
      <vt:lpstr>Calibri</vt:lpstr>
      <vt:lpstr>VTB Group Book</vt:lpstr>
      <vt:lpstr>VTB Group Cond</vt:lpstr>
      <vt:lpstr>VTB Group Cond Bold</vt:lpstr>
      <vt:lpstr>VTB Group Cond Book</vt:lpstr>
      <vt:lpstr>VTB Group Cond Light</vt:lpstr>
      <vt:lpstr>VTB Group Light</vt:lpstr>
      <vt:lpstr>Тема Office</vt:lpstr>
      <vt:lpstr>2_Тема Office</vt:lpstr>
      <vt:lpstr>think-cell Slide</vt:lpstr>
      <vt:lpstr>Малый и средний бизнес</vt:lpstr>
      <vt:lpstr>О Банке</vt:lpstr>
      <vt:lpstr>Кредиты для бизнеса</vt:lpstr>
      <vt:lpstr>Трансграничные платежи КИТАЙ</vt:lpstr>
      <vt:lpstr>Контактная информация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Microsoft Office</dc:creator>
  <cp:lastModifiedBy>Галанов Сергей Васильевич</cp:lastModifiedBy>
  <cp:revision>623</cp:revision>
  <cp:lastPrinted>2024-05-27T13:27:07Z</cp:lastPrinted>
  <dcterms:created xsi:type="dcterms:W3CDTF">2017-11-14T14:42:55Z</dcterms:created>
  <dcterms:modified xsi:type="dcterms:W3CDTF">2024-05-28T06:07:57Z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0x0101005F3DC88E5D3EE543ACB5E42C65D9BFCF</vt:lpwstr>
  </property>
</Properties>
</file>